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ebp" ContentType="image/webp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278" r:id="rId5"/>
    <p:sldId id="266" r:id="rId6"/>
    <p:sldId id="268" r:id="rId7"/>
    <p:sldId id="269" r:id="rId8"/>
    <p:sldId id="274" r:id="rId9"/>
    <p:sldId id="276" r:id="rId10"/>
    <p:sldId id="277" r:id="rId11"/>
    <p:sldId id="270" r:id="rId12"/>
    <p:sldId id="279" r:id="rId13"/>
    <p:sldId id="271" r:id="rId14"/>
    <p:sldId id="264" r:id="rId15"/>
  </p:sldIdLst>
  <p:sldSz cx="12192000" cy="6858000"/>
  <p:notesSz cx="6858000" cy="9144000"/>
  <p:defaultTextStyle>
    <a:defPPr rtl="0">
      <a:defRPr lang="x-none"/>
    </a:defPPr>
    <a:lvl1pPr marL="0" algn="l" defTabSz="914400" rtl="0" eaLnBrk="1" latinLnBrk="0" hangingPunct="1">
      <a:defRPr lang="x-none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x-none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x-none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x-none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x-none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x-none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x-none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x-none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x-none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2105" autoAdjust="0"/>
  </p:normalViewPr>
  <p:slideViewPr>
    <p:cSldViewPr snapToGrid="0" snapToObjects="1">
      <p:cViewPr varScale="1">
        <p:scale>
          <a:sx n="64" d="100"/>
          <a:sy n="64" d="100"/>
        </p:scale>
        <p:origin x="-984" y="-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72" d="100"/>
          <a:sy n="72" d="100"/>
        </p:scale>
        <p:origin x="2772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A6F5CA-79F9-44AF-A7CE-3604AC6935FE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20BF9BC-4F18-47B7-8108-538D167A268E}">
      <dgm:prSet phldrT="[Текст]"/>
      <dgm:spPr/>
      <dgm:t>
        <a:bodyPr/>
        <a:lstStyle/>
        <a:p>
          <a:r>
            <a:rPr lang="ru-RU" b="1" dirty="0"/>
            <a:t>показатель</a:t>
          </a:r>
        </a:p>
      </dgm:t>
    </dgm:pt>
    <dgm:pt modelId="{E37A309B-F779-4670-80CC-C13922B5B71E}" type="parTrans" cxnId="{95EB6E62-2DA8-4F38-BC2C-926E250938FF}">
      <dgm:prSet/>
      <dgm:spPr/>
      <dgm:t>
        <a:bodyPr/>
        <a:lstStyle/>
        <a:p>
          <a:endParaRPr lang="ru-RU"/>
        </a:p>
      </dgm:t>
    </dgm:pt>
    <dgm:pt modelId="{E4CFA157-FADE-4285-BE54-8D0C2048F4BE}" type="sibTrans" cxnId="{95EB6E62-2DA8-4F38-BC2C-926E250938FF}">
      <dgm:prSet/>
      <dgm:spPr/>
      <dgm:t>
        <a:bodyPr/>
        <a:lstStyle/>
        <a:p>
          <a:endParaRPr lang="ru-RU"/>
        </a:p>
      </dgm:t>
    </dgm:pt>
    <dgm:pt modelId="{F2A7A806-23C1-46B5-9E07-B8F50A426B5D}">
      <dgm:prSet phldrT="[Текст]"/>
      <dgm:spPr/>
      <dgm:t>
        <a:bodyPr/>
        <a:lstStyle/>
        <a:p>
          <a:r>
            <a:rPr lang="ru-RU" b="1" dirty="0"/>
            <a:t>Общее, учителей работающих в начальной школе</a:t>
          </a:r>
        </a:p>
      </dgm:t>
    </dgm:pt>
    <dgm:pt modelId="{EF5D4635-AC3C-4D9B-A365-F875DADB320D}" type="parTrans" cxnId="{2EFD50C0-D177-4EBA-8B8A-1AC9A3438E3B}">
      <dgm:prSet/>
      <dgm:spPr/>
      <dgm:t>
        <a:bodyPr/>
        <a:lstStyle/>
        <a:p>
          <a:endParaRPr lang="ru-RU"/>
        </a:p>
      </dgm:t>
    </dgm:pt>
    <dgm:pt modelId="{7B99FE65-F4C0-40DC-8AEB-9B9128E20EBE}" type="sibTrans" cxnId="{2EFD50C0-D177-4EBA-8B8A-1AC9A3438E3B}">
      <dgm:prSet/>
      <dgm:spPr/>
      <dgm:t>
        <a:bodyPr/>
        <a:lstStyle/>
        <a:p>
          <a:endParaRPr lang="ru-RU"/>
        </a:p>
      </dgm:t>
    </dgm:pt>
    <dgm:pt modelId="{EFE7529E-4FC0-476E-BD2B-8935B09F6D05}">
      <dgm:prSet phldrT="[Текст]"/>
      <dgm:spPr/>
      <dgm:t>
        <a:bodyPr/>
        <a:lstStyle/>
        <a:p>
          <a:r>
            <a:rPr lang="ru-RU" b="1" dirty="0"/>
            <a:t>количество</a:t>
          </a:r>
        </a:p>
      </dgm:t>
    </dgm:pt>
    <dgm:pt modelId="{7D5517F0-792E-4B47-9BED-AC59752AE6F4}" type="parTrans" cxnId="{5C788325-A2A8-4BAE-BD74-E7C518DF01A6}">
      <dgm:prSet/>
      <dgm:spPr/>
      <dgm:t>
        <a:bodyPr/>
        <a:lstStyle/>
        <a:p>
          <a:endParaRPr lang="ru-RU"/>
        </a:p>
      </dgm:t>
    </dgm:pt>
    <dgm:pt modelId="{710E4DF0-18D3-4A95-88DD-0FF8E317F954}" type="sibTrans" cxnId="{5C788325-A2A8-4BAE-BD74-E7C518DF01A6}">
      <dgm:prSet/>
      <dgm:spPr/>
      <dgm:t>
        <a:bodyPr/>
        <a:lstStyle/>
        <a:p>
          <a:endParaRPr lang="ru-RU"/>
        </a:p>
      </dgm:t>
    </dgm:pt>
    <dgm:pt modelId="{00A5535D-3374-44D9-9B32-AA32BCB831B0}">
      <dgm:prSet phldrT="[Текст]"/>
      <dgm:spPr/>
      <dgm:t>
        <a:bodyPr/>
        <a:lstStyle/>
        <a:p>
          <a:r>
            <a:rPr lang="ru-RU" b="1" dirty="0"/>
            <a:t>27</a:t>
          </a:r>
        </a:p>
      </dgm:t>
    </dgm:pt>
    <dgm:pt modelId="{FFAAF819-DB5B-43B6-B7A7-B6A6F387224C}" type="parTrans" cxnId="{C24EF8CE-FFA2-48C0-AA1F-7EEC77CD3D60}">
      <dgm:prSet/>
      <dgm:spPr/>
      <dgm:t>
        <a:bodyPr/>
        <a:lstStyle/>
        <a:p>
          <a:endParaRPr lang="ru-RU"/>
        </a:p>
      </dgm:t>
    </dgm:pt>
    <dgm:pt modelId="{B55EDA17-86FC-46F2-B0D6-85E5ABF4BB0B}" type="sibTrans" cxnId="{C24EF8CE-FFA2-48C0-AA1F-7EEC77CD3D60}">
      <dgm:prSet/>
      <dgm:spPr/>
      <dgm:t>
        <a:bodyPr/>
        <a:lstStyle/>
        <a:p>
          <a:endParaRPr lang="ru-RU"/>
        </a:p>
      </dgm:t>
    </dgm:pt>
    <dgm:pt modelId="{3EF6A3E0-C9DD-4CE7-B08A-818D40FE9A76}" type="pres">
      <dgm:prSet presAssocID="{EBA6F5CA-79F9-44AF-A7CE-3604AC6935F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4738C9D-47D0-4A89-8137-D25767795A98}" type="pres">
      <dgm:prSet presAssocID="{420BF9BC-4F18-47B7-8108-538D167A268E}" presName="composite" presStyleCnt="0"/>
      <dgm:spPr/>
    </dgm:pt>
    <dgm:pt modelId="{C61460A9-AFB9-487F-819A-950666E8D994}" type="pres">
      <dgm:prSet presAssocID="{420BF9BC-4F18-47B7-8108-538D167A268E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B76192-B07D-4661-A19A-A32155681F6F}" type="pres">
      <dgm:prSet presAssocID="{420BF9BC-4F18-47B7-8108-538D167A268E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1A1256-D3E0-4FB9-B105-020DA82BBCB5}" type="pres">
      <dgm:prSet presAssocID="{E4CFA157-FADE-4285-BE54-8D0C2048F4BE}" presName="space" presStyleCnt="0"/>
      <dgm:spPr/>
    </dgm:pt>
    <dgm:pt modelId="{1E86233E-6E53-4D38-A493-5DF37AF49534}" type="pres">
      <dgm:prSet presAssocID="{EFE7529E-4FC0-476E-BD2B-8935B09F6D05}" presName="composite" presStyleCnt="0"/>
      <dgm:spPr/>
    </dgm:pt>
    <dgm:pt modelId="{CF5E8E80-7A23-40C6-B9AB-16885E3D242B}" type="pres">
      <dgm:prSet presAssocID="{EFE7529E-4FC0-476E-BD2B-8935B09F6D05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E5C232-C674-46FB-A8BC-1E87A4968474}" type="pres">
      <dgm:prSet presAssocID="{EFE7529E-4FC0-476E-BD2B-8935B09F6D05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67213C4-F017-48E0-B927-84A18D8C9F26}" type="presOf" srcId="{00A5535D-3374-44D9-9B32-AA32BCB831B0}" destId="{8FE5C232-C674-46FB-A8BC-1E87A4968474}" srcOrd="0" destOrd="0" presId="urn:microsoft.com/office/officeart/2005/8/layout/hList1"/>
    <dgm:cxn modelId="{62F2E082-0810-48BB-8BBC-89225D55372E}" type="presOf" srcId="{EFE7529E-4FC0-476E-BD2B-8935B09F6D05}" destId="{CF5E8E80-7A23-40C6-B9AB-16885E3D242B}" srcOrd="0" destOrd="0" presId="urn:microsoft.com/office/officeart/2005/8/layout/hList1"/>
    <dgm:cxn modelId="{84F0577F-479E-4E2F-B456-B37C525A5CA5}" type="presOf" srcId="{F2A7A806-23C1-46B5-9E07-B8F50A426B5D}" destId="{78B76192-B07D-4661-A19A-A32155681F6F}" srcOrd="0" destOrd="0" presId="urn:microsoft.com/office/officeart/2005/8/layout/hList1"/>
    <dgm:cxn modelId="{ECFE8323-F223-493B-9088-ED73DC596770}" type="presOf" srcId="{420BF9BC-4F18-47B7-8108-538D167A268E}" destId="{C61460A9-AFB9-487F-819A-950666E8D994}" srcOrd="0" destOrd="0" presId="urn:microsoft.com/office/officeart/2005/8/layout/hList1"/>
    <dgm:cxn modelId="{C24EF8CE-FFA2-48C0-AA1F-7EEC77CD3D60}" srcId="{EFE7529E-4FC0-476E-BD2B-8935B09F6D05}" destId="{00A5535D-3374-44D9-9B32-AA32BCB831B0}" srcOrd="0" destOrd="0" parTransId="{FFAAF819-DB5B-43B6-B7A7-B6A6F387224C}" sibTransId="{B55EDA17-86FC-46F2-B0D6-85E5ABF4BB0B}"/>
    <dgm:cxn modelId="{5C788325-A2A8-4BAE-BD74-E7C518DF01A6}" srcId="{EBA6F5CA-79F9-44AF-A7CE-3604AC6935FE}" destId="{EFE7529E-4FC0-476E-BD2B-8935B09F6D05}" srcOrd="1" destOrd="0" parTransId="{7D5517F0-792E-4B47-9BED-AC59752AE6F4}" sibTransId="{710E4DF0-18D3-4A95-88DD-0FF8E317F954}"/>
    <dgm:cxn modelId="{2EFD50C0-D177-4EBA-8B8A-1AC9A3438E3B}" srcId="{420BF9BC-4F18-47B7-8108-538D167A268E}" destId="{F2A7A806-23C1-46B5-9E07-B8F50A426B5D}" srcOrd="0" destOrd="0" parTransId="{EF5D4635-AC3C-4D9B-A365-F875DADB320D}" sibTransId="{7B99FE65-F4C0-40DC-8AEB-9B9128E20EBE}"/>
    <dgm:cxn modelId="{95EB6E62-2DA8-4F38-BC2C-926E250938FF}" srcId="{EBA6F5CA-79F9-44AF-A7CE-3604AC6935FE}" destId="{420BF9BC-4F18-47B7-8108-538D167A268E}" srcOrd="0" destOrd="0" parTransId="{E37A309B-F779-4670-80CC-C13922B5B71E}" sibTransId="{E4CFA157-FADE-4285-BE54-8D0C2048F4BE}"/>
    <dgm:cxn modelId="{ABF6276B-AF86-468D-A96B-C71007F683C3}" type="presOf" srcId="{EBA6F5CA-79F9-44AF-A7CE-3604AC6935FE}" destId="{3EF6A3E0-C9DD-4CE7-B08A-818D40FE9A76}" srcOrd="0" destOrd="0" presId="urn:microsoft.com/office/officeart/2005/8/layout/hList1"/>
    <dgm:cxn modelId="{6883F2C7-3D1E-4ABA-8739-7CDA69367B6A}" type="presParOf" srcId="{3EF6A3E0-C9DD-4CE7-B08A-818D40FE9A76}" destId="{F4738C9D-47D0-4A89-8137-D25767795A98}" srcOrd="0" destOrd="0" presId="urn:microsoft.com/office/officeart/2005/8/layout/hList1"/>
    <dgm:cxn modelId="{CDAB1EC0-4B02-4FF0-9886-56CC60D4A9B3}" type="presParOf" srcId="{F4738C9D-47D0-4A89-8137-D25767795A98}" destId="{C61460A9-AFB9-487F-819A-950666E8D994}" srcOrd="0" destOrd="0" presId="urn:microsoft.com/office/officeart/2005/8/layout/hList1"/>
    <dgm:cxn modelId="{695F51BA-CB81-4E09-8C3C-A32C24BD1D0B}" type="presParOf" srcId="{F4738C9D-47D0-4A89-8137-D25767795A98}" destId="{78B76192-B07D-4661-A19A-A32155681F6F}" srcOrd="1" destOrd="0" presId="urn:microsoft.com/office/officeart/2005/8/layout/hList1"/>
    <dgm:cxn modelId="{EBD2F069-E13C-47C2-AEB4-F20702952F47}" type="presParOf" srcId="{3EF6A3E0-C9DD-4CE7-B08A-818D40FE9A76}" destId="{7A1A1256-D3E0-4FB9-B105-020DA82BBCB5}" srcOrd="1" destOrd="0" presId="urn:microsoft.com/office/officeart/2005/8/layout/hList1"/>
    <dgm:cxn modelId="{34E2AA96-D1FE-4A24-9783-44CAA7D94DCA}" type="presParOf" srcId="{3EF6A3E0-C9DD-4CE7-B08A-818D40FE9A76}" destId="{1E86233E-6E53-4D38-A493-5DF37AF49534}" srcOrd="2" destOrd="0" presId="urn:microsoft.com/office/officeart/2005/8/layout/hList1"/>
    <dgm:cxn modelId="{75D8F9B1-A879-4B20-97F3-13A4EB26AE33}" type="presParOf" srcId="{1E86233E-6E53-4D38-A493-5DF37AF49534}" destId="{CF5E8E80-7A23-40C6-B9AB-16885E3D242B}" srcOrd="0" destOrd="0" presId="urn:microsoft.com/office/officeart/2005/8/layout/hList1"/>
    <dgm:cxn modelId="{F2CF7193-E50D-4FE7-9E60-FDAE067F9DD5}" type="presParOf" srcId="{1E86233E-6E53-4D38-A493-5DF37AF49534}" destId="{8FE5C232-C674-46FB-A8BC-1E87A496847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003890-B1B8-4C2D-A2C4-2C6237A5B256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5F993D07-5CD3-4450-BF7B-73D938E2673E}">
      <dgm:prSet phldrT="[Текст]"/>
      <dgm:spPr/>
      <dgm:t>
        <a:bodyPr/>
        <a:lstStyle/>
        <a:p>
          <a:r>
            <a:rPr lang="ru-RU" b="1" dirty="0"/>
            <a:t>Высшее педагогическое </a:t>
          </a:r>
        </a:p>
        <a:p>
          <a:r>
            <a:rPr lang="ru-RU" b="1" dirty="0"/>
            <a:t>18 человек</a:t>
          </a:r>
        </a:p>
        <a:p>
          <a:r>
            <a:rPr lang="ru-RU" b="1" dirty="0"/>
            <a:t>(67%)</a:t>
          </a:r>
        </a:p>
      </dgm:t>
    </dgm:pt>
    <dgm:pt modelId="{9A407C1B-395B-4B34-B38B-E87A0C29D6E4}" type="parTrans" cxnId="{8E968554-71E3-4F3D-A349-FAAF8D10FB8E}">
      <dgm:prSet/>
      <dgm:spPr/>
      <dgm:t>
        <a:bodyPr/>
        <a:lstStyle/>
        <a:p>
          <a:endParaRPr lang="ru-RU"/>
        </a:p>
      </dgm:t>
    </dgm:pt>
    <dgm:pt modelId="{5CC0D5CF-649A-4334-AA13-83A8C1376CF6}" type="sibTrans" cxnId="{8E968554-71E3-4F3D-A349-FAAF8D10FB8E}">
      <dgm:prSet/>
      <dgm:spPr/>
      <dgm:t>
        <a:bodyPr/>
        <a:lstStyle/>
        <a:p>
          <a:endParaRPr lang="ru-RU"/>
        </a:p>
      </dgm:t>
    </dgm:pt>
    <dgm:pt modelId="{F1BBB034-78AF-480C-B870-6E97D95E8ADC}">
      <dgm:prSet phldrT="[Текст]"/>
      <dgm:spPr/>
      <dgm:t>
        <a:bodyPr/>
        <a:lstStyle/>
        <a:p>
          <a:r>
            <a:rPr lang="ru-RU" b="1" dirty="0"/>
            <a:t>Среднее педагогическое</a:t>
          </a:r>
        </a:p>
        <a:p>
          <a:r>
            <a:rPr lang="ru-RU" b="1" dirty="0"/>
            <a:t>9 человек</a:t>
          </a:r>
        </a:p>
        <a:p>
          <a:r>
            <a:rPr lang="ru-RU" b="1" dirty="0"/>
            <a:t>(33%)</a:t>
          </a:r>
        </a:p>
      </dgm:t>
    </dgm:pt>
    <dgm:pt modelId="{61603998-3273-4353-B085-B2AFF18E025C}" type="parTrans" cxnId="{ED5AC55A-313D-4BD1-B9CE-C4D303A1549A}">
      <dgm:prSet/>
      <dgm:spPr/>
      <dgm:t>
        <a:bodyPr/>
        <a:lstStyle/>
        <a:p>
          <a:endParaRPr lang="ru-RU"/>
        </a:p>
      </dgm:t>
    </dgm:pt>
    <dgm:pt modelId="{9A38F946-9AE0-4558-B9C0-A83BF3976B90}" type="sibTrans" cxnId="{ED5AC55A-313D-4BD1-B9CE-C4D303A1549A}">
      <dgm:prSet/>
      <dgm:spPr/>
      <dgm:t>
        <a:bodyPr/>
        <a:lstStyle/>
        <a:p>
          <a:endParaRPr lang="ru-RU"/>
        </a:p>
      </dgm:t>
    </dgm:pt>
    <dgm:pt modelId="{0FB64609-F7FF-4882-B669-83BAF94ADC63}">
      <dgm:prSet phldrT="[Текст]"/>
      <dgm:spPr/>
      <dgm:t>
        <a:bodyPr/>
        <a:lstStyle/>
        <a:p>
          <a:r>
            <a:rPr lang="ru-RU" b="1" dirty="0"/>
            <a:t>Количество молодых учителей</a:t>
          </a:r>
        </a:p>
        <a:p>
          <a:r>
            <a:rPr lang="ru-RU" b="1" dirty="0"/>
            <a:t>6 человек</a:t>
          </a:r>
        </a:p>
        <a:p>
          <a:r>
            <a:rPr lang="ru-RU" b="1" dirty="0"/>
            <a:t>(22%)</a:t>
          </a:r>
        </a:p>
      </dgm:t>
    </dgm:pt>
    <dgm:pt modelId="{AC2374C9-AA49-4377-AAC5-031432DCAB01}" type="parTrans" cxnId="{7AE12423-46EC-48C6-9B17-AE1A20AF1D6A}">
      <dgm:prSet/>
      <dgm:spPr/>
      <dgm:t>
        <a:bodyPr/>
        <a:lstStyle/>
        <a:p>
          <a:endParaRPr lang="ru-RU"/>
        </a:p>
      </dgm:t>
    </dgm:pt>
    <dgm:pt modelId="{4CDC1EAB-4939-46D2-B82B-9231E7874739}" type="sibTrans" cxnId="{7AE12423-46EC-48C6-9B17-AE1A20AF1D6A}">
      <dgm:prSet/>
      <dgm:spPr/>
      <dgm:t>
        <a:bodyPr/>
        <a:lstStyle/>
        <a:p>
          <a:endParaRPr lang="ru-RU"/>
        </a:p>
      </dgm:t>
    </dgm:pt>
    <dgm:pt modelId="{693CDEC7-E76C-4F4A-93C8-44EE3ADA0186}" type="pres">
      <dgm:prSet presAssocID="{DF003890-B1B8-4C2D-A2C4-2C6237A5B256}" presName="Name0" presStyleCnt="0">
        <dgm:presLayoutVars>
          <dgm:dir/>
          <dgm:resizeHandles val="exact"/>
        </dgm:presLayoutVars>
      </dgm:prSet>
      <dgm:spPr/>
    </dgm:pt>
    <dgm:pt modelId="{BC3BABD2-AE18-48FB-93C4-3F996E70B124}" type="pres">
      <dgm:prSet presAssocID="{DF003890-B1B8-4C2D-A2C4-2C6237A5B256}" presName="bkgdShp" presStyleLbl="alignAccFollowNode1" presStyleIdx="0" presStyleCnt="1" custLinFactNeighborX="7212" custLinFactNeighborY="12771"/>
      <dgm:spPr/>
    </dgm:pt>
    <dgm:pt modelId="{281529ED-955E-4FCB-A2D0-A4EE49A923BE}" type="pres">
      <dgm:prSet presAssocID="{DF003890-B1B8-4C2D-A2C4-2C6237A5B256}" presName="linComp" presStyleCnt="0"/>
      <dgm:spPr/>
    </dgm:pt>
    <dgm:pt modelId="{266DA378-CA75-49F5-8A15-DA90B0347F5E}" type="pres">
      <dgm:prSet presAssocID="{5F993D07-5CD3-4450-BF7B-73D938E2673E}" presName="compNode" presStyleCnt="0"/>
      <dgm:spPr/>
    </dgm:pt>
    <dgm:pt modelId="{CBBD4C1B-AFB5-45FB-A219-3C7749B37B15}" type="pres">
      <dgm:prSet presAssocID="{5F993D07-5CD3-4450-BF7B-73D938E2673E}" presName="node" presStyleLbl="node1" presStyleIdx="0" presStyleCnt="3" custScaleY="1193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F31087-074C-4E3C-84AD-11AEAC8F54AD}" type="pres">
      <dgm:prSet presAssocID="{5F993D07-5CD3-4450-BF7B-73D938E2673E}" presName="invisiNode" presStyleLbl="node1" presStyleIdx="0" presStyleCnt="3"/>
      <dgm:spPr/>
    </dgm:pt>
    <dgm:pt modelId="{415320B5-CE77-42A7-925D-039F220C13A9}" type="pres">
      <dgm:prSet presAssocID="{5F993D07-5CD3-4450-BF7B-73D938E2673E}" presName="imagNode" presStyleLbl="fgImgPlace1" presStyleIdx="0" presStyleCnt="3" custScaleY="10097" custLinFactX="10000" custLinFactNeighborX="100000" custLinFactNeighborY="656"/>
      <dgm:spPr/>
    </dgm:pt>
    <dgm:pt modelId="{0A3CB884-5E34-42EF-BFC3-19F0F805D3B0}" type="pres">
      <dgm:prSet presAssocID="{5CC0D5CF-649A-4334-AA13-83A8C1376CF6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943B747-6B5B-44B7-92FE-BC8EE25956EF}" type="pres">
      <dgm:prSet presAssocID="{F1BBB034-78AF-480C-B870-6E97D95E8ADC}" presName="compNode" presStyleCnt="0"/>
      <dgm:spPr/>
    </dgm:pt>
    <dgm:pt modelId="{1614AABC-36F9-4B65-9669-41B52E2255EF}" type="pres">
      <dgm:prSet presAssocID="{F1BBB034-78AF-480C-B870-6E97D95E8ADC}" presName="node" presStyleLbl="node1" presStyleIdx="1" presStyleCnt="3" custScaleY="1218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BD833F-06D5-420A-A4B7-CEBDCF080510}" type="pres">
      <dgm:prSet presAssocID="{F1BBB034-78AF-480C-B870-6E97D95E8ADC}" presName="invisiNode" presStyleLbl="node1" presStyleIdx="1" presStyleCnt="3"/>
      <dgm:spPr/>
    </dgm:pt>
    <dgm:pt modelId="{1E259CCC-9648-4942-AD37-0E00DD692126}" type="pres">
      <dgm:prSet presAssocID="{F1BBB034-78AF-480C-B870-6E97D95E8ADC}" presName="imagNode" presStyleLbl="fgImgPlace1" presStyleIdx="1" presStyleCnt="3" custScaleY="13241" custLinFactX="11375" custLinFactNeighborX="100000" custLinFactNeighborY="-916"/>
      <dgm:spPr/>
    </dgm:pt>
    <dgm:pt modelId="{FBF6058C-06A1-4EA6-BCE6-B283B8D65713}" type="pres">
      <dgm:prSet presAssocID="{9A38F946-9AE0-4558-B9C0-A83BF3976B9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E8E66CC-8B87-4A57-8B85-2E842787A196}" type="pres">
      <dgm:prSet presAssocID="{0FB64609-F7FF-4882-B669-83BAF94ADC63}" presName="compNode" presStyleCnt="0"/>
      <dgm:spPr/>
    </dgm:pt>
    <dgm:pt modelId="{028D7868-FF49-481D-BA80-077CD825CBFC}" type="pres">
      <dgm:prSet presAssocID="{0FB64609-F7FF-4882-B669-83BAF94ADC63}" presName="node" presStyleLbl="node1" presStyleIdx="2" presStyleCnt="3" custScaleY="1212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9D5FA2-DB1C-4828-B62C-7B0C06217E36}" type="pres">
      <dgm:prSet presAssocID="{0FB64609-F7FF-4882-B669-83BAF94ADC63}" presName="invisiNode" presStyleLbl="node1" presStyleIdx="2" presStyleCnt="3"/>
      <dgm:spPr/>
    </dgm:pt>
    <dgm:pt modelId="{78B9465D-F802-4863-ADAC-7D5FA4E6684B}" type="pres">
      <dgm:prSet presAssocID="{0FB64609-F7FF-4882-B669-83BAF94ADC63}" presName="imagNode" presStyleLbl="fgImgPlace1" presStyleIdx="2" presStyleCnt="3" custScaleX="80523" custScaleY="25510" custLinFactX="-100000" custLinFactNeighborX="-121457" custLinFactNeighborY="-3539"/>
      <dgm:spPr/>
    </dgm:pt>
  </dgm:ptLst>
  <dgm:cxnLst>
    <dgm:cxn modelId="{B9A98220-5238-482B-B3EF-64644F9C4AB2}" type="presOf" srcId="{DF003890-B1B8-4C2D-A2C4-2C6237A5B256}" destId="{693CDEC7-E76C-4F4A-93C8-44EE3ADA0186}" srcOrd="0" destOrd="0" presId="urn:microsoft.com/office/officeart/2005/8/layout/pList2"/>
    <dgm:cxn modelId="{B4CDD5BD-BF05-4176-B5AA-2EB494FA27E6}" type="presOf" srcId="{F1BBB034-78AF-480C-B870-6E97D95E8ADC}" destId="{1614AABC-36F9-4B65-9669-41B52E2255EF}" srcOrd="0" destOrd="0" presId="urn:microsoft.com/office/officeart/2005/8/layout/pList2"/>
    <dgm:cxn modelId="{18147B3D-BA94-415A-853D-3A2D6E31935A}" type="presOf" srcId="{5CC0D5CF-649A-4334-AA13-83A8C1376CF6}" destId="{0A3CB884-5E34-42EF-BFC3-19F0F805D3B0}" srcOrd="0" destOrd="0" presId="urn:microsoft.com/office/officeart/2005/8/layout/pList2"/>
    <dgm:cxn modelId="{ED5AC55A-313D-4BD1-B9CE-C4D303A1549A}" srcId="{DF003890-B1B8-4C2D-A2C4-2C6237A5B256}" destId="{F1BBB034-78AF-480C-B870-6E97D95E8ADC}" srcOrd="1" destOrd="0" parTransId="{61603998-3273-4353-B085-B2AFF18E025C}" sibTransId="{9A38F946-9AE0-4558-B9C0-A83BF3976B90}"/>
    <dgm:cxn modelId="{8E968554-71E3-4F3D-A349-FAAF8D10FB8E}" srcId="{DF003890-B1B8-4C2D-A2C4-2C6237A5B256}" destId="{5F993D07-5CD3-4450-BF7B-73D938E2673E}" srcOrd="0" destOrd="0" parTransId="{9A407C1B-395B-4B34-B38B-E87A0C29D6E4}" sibTransId="{5CC0D5CF-649A-4334-AA13-83A8C1376CF6}"/>
    <dgm:cxn modelId="{7AE12423-46EC-48C6-9B17-AE1A20AF1D6A}" srcId="{DF003890-B1B8-4C2D-A2C4-2C6237A5B256}" destId="{0FB64609-F7FF-4882-B669-83BAF94ADC63}" srcOrd="2" destOrd="0" parTransId="{AC2374C9-AA49-4377-AAC5-031432DCAB01}" sibTransId="{4CDC1EAB-4939-46D2-B82B-9231E7874739}"/>
    <dgm:cxn modelId="{8AAD4FA1-DE5F-4F87-80B0-3EF16561771C}" type="presOf" srcId="{0FB64609-F7FF-4882-B669-83BAF94ADC63}" destId="{028D7868-FF49-481D-BA80-077CD825CBFC}" srcOrd="0" destOrd="0" presId="urn:microsoft.com/office/officeart/2005/8/layout/pList2"/>
    <dgm:cxn modelId="{45BB2AD2-C232-4EF2-ABC7-74AB000B5B32}" type="presOf" srcId="{5F993D07-5CD3-4450-BF7B-73D938E2673E}" destId="{CBBD4C1B-AFB5-45FB-A219-3C7749B37B15}" srcOrd="0" destOrd="0" presId="urn:microsoft.com/office/officeart/2005/8/layout/pList2"/>
    <dgm:cxn modelId="{9ED5F8D9-C415-4CC3-BEE7-3ACDAFBE5A45}" type="presOf" srcId="{9A38F946-9AE0-4558-B9C0-A83BF3976B90}" destId="{FBF6058C-06A1-4EA6-BCE6-B283B8D65713}" srcOrd="0" destOrd="0" presId="urn:microsoft.com/office/officeart/2005/8/layout/pList2"/>
    <dgm:cxn modelId="{AFF6EE77-CB07-4E6F-8C8A-E156806349D7}" type="presParOf" srcId="{693CDEC7-E76C-4F4A-93C8-44EE3ADA0186}" destId="{BC3BABD2-AE18-48FB-93C4-3F996E70B124}" srcOrd="0" destOrd="0" presId="urn:microsoft.com/office/officeart/2005/8/layout/pList2"/>
    <dgm:cxn modelId="{123F2BCF-6B53-4213-B2D0-711955D16EAE}" type="presParOf" srcId="{693CDEC7-E76C-4F4A-93C8-44EE3ADA0186}" destId="{281529ED-955E-4FCB-A2D0-A4EE49A923BE}" srcOrd="1" destOrd="0" presId="urn:microsoft.com/office/officeart/2005/8/layout/pList2"/>
    <dgm:cxn modelId="{94A8F7C3-38BB-4279-8D9D-5B0D38527D29}" type="presParOf" srcId="{281529ED-955E-4FCB-A2D0-A4EE49A923BE}" destId="{266DA378-CA75-49F5-8A15-DA90B0347F5E}" srcOrd="0" destOrd="0" presId="urn:microsoft.com/office/officeart/2005/8/layout/pList2"/>
    <dgm:cxn modelId="{59C130B8-75AC-4308-AEC3-FA89E38020D8}" type="presParOf" srcId="{266DA378-CA75-49F5-8A15-DA90B0347F5E}" destId="{CBBD4C1B-AFB5-45FB-A219-3C7749B37B15}" srcOrd="0" destOrd="0" presId="urn:microsoft.com/office/officeart/2005/8/layout/pList2"/>
    <dgm:cxn modelId="{E63231F1-6768-4364-8557-1238956AC8D4}" type="presParOf" srcId="{266DA378-CA75-49F5-8A15-DA90B0347F5E}" destId="{D9F31087-074C-4E3C-84AD-11AEAC8F54AD}" srcOrd="1" destOrd="0" presId="urn:microsoft.com/office/officeart/2005/8/layout/pList2"/>
    <dgm:cxn modelId="{A332E7D7-F08F-43E5-A4CC-21B9F1AABFF5}" type="presParOf" srcId="{266DA378-CA75-49F5-8A15-DA90B0347F5E}" destId="{415320B5-CE77-42A7-925D-039F220C13A9}" srcOrd="2" destOrd="0" presId="urn:microsoft.com/office/officeart/2005/8/layout/pList2"/>
    <dgm:cxn modelId="{B2C37665-9867-4005-8512-4A1DEE4162CE}" type="presParOf" srcId="{281529ED-955E-4FCB-A2D0-A4EE49A923BE}" destId="{0A3CB884-5E34-42EF-BFC3-19F0F805D3B0}" srcOrd="1" destOrd="0" presId="urn:microsoft.com/office/officeart/2005/8/layout/pList2"/>
    <dgm:cxn modelId="{BDF642DB-19AE-40D7-B5BD-1B75DA9FBB3D}" type="presParOf" srcId="{281529ED-955E-4FCB-A2D0-A4EE49A923BE}" destId="{C943B747-6B5B-44B7-92FE-BC8EE25956EF}" srcOrd="2" destOrd="0" presId="urn:microsoft.com/office/officeart/2005/8/layout/pList2"/>
    <dgm:cxn modelId="{2E06C416-3E7F-4186-8235-FCFDF2DF04DF}" type="presParOf" srcId="{C943B747-6B5B-44B7-92FE-BC8EE25956EF}" destId="{1614AABC-36F9-4B65-9669-41B52E2255EF}" srcOrd="0" destOrd="0" presId="urn:microsoft.com/office/officeart/2005/8/layout/pList2"/>
    <dgm:cxn modelId="{16E84AA6-0BC7-41B9-A0F5-F2831A9BE587}" type="presParOf" srcId="{C943B747-6B5B-44B7-92FE-BC8EE25956EF}" destId="{75BD833F-06D5-420A-A4B7-CEBDCF080510}" srcOrd="1" destOrd="0" presId="urn:microsoft.com/office/officeart/2005/8/layout/pList2"/>
    <dgm:cxn modelId="{88D30AE0-2AC1-4D20-95D1-E0FB6C845215}" type="presParOf" srcId="{C943B747-6B5B-44B7-92FE-BC8EE25956EF}" destId="{1E259CCC-9648-4942-AD37-0E00DD692126}" srcOrd="2" destOrd="0" presId="urn:microsoft.com/office/officeart/2005/8/layout/pList2"/>
    <dgm:cxn modelId="{C2DB7847-CEC4-4DE5-8E12-2312A7F7EBD0}" type="presParOf" srcId="{281529ED-955E-4FCB-A2D0-A4EE49A923BE}" destId="{FBF6058C-06A1-4EA6-BCE6-B283B8D65713}" srcOrd="3" destOrd="0" presId="urn:microsoft.com/office/officeart/2005/8/layout/pList2"/>
    <dgm:cxn modelId="{391156B6-22FC-47D6-8A9E-AAF446408F93}" type="presParOf" srcId="{281529ED-955E-4FCB-A2D0-A4EE49A923BE}" destId="{4E8E66CC-8B87-4A57-8B85-2E842787A196}" srcOrd="4" destOrd="0" presId="urn:microsoft.com/office/officeart/2005/8/layout/pList2"/>
    <dgm:cxn modelId="{ADB52AAE-681B-46B7-B536-159975FC5CE3}" type="presParOf" srcId="{4E8E66CC-8B87-4A57-8B85-2E842787A196}" destId="{028D7868-FF49-481D-BA80-077CD825CBFC}" srcOrd="0" destOrd="0" presId="urn:microsoft.com/office/officeart/2005/8/layout/pList2"/>
    <dgm:cxn modelId="{E7ACED85-18AE-479F-AC00-DEB6541CE852}" type="presParOf" srcId="{4E8E66CC-8B87-4A57-8B85-2E842787A196}" destId="{729D5FA2-DB1C-4828-B62C-7B0C06217E36}" srcOrd="1" destOrd="0" presId="urn:microsoft.com/office/officeart/2005/8/layout/pList2"/>
    <dgm:cxn modelId="{1A17FE4A-C176-4938-80B9-DAE1D7675AF9}" type="presParOf" srcId="{4E8E66CC-8B87-4A57-8B85-2E842787A196}" destId="{78B9465D-F802-4863-ADAC-7D5FA4E6684B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C886781-7DE7-45DB-8064-4E3F0C62A520}" type="doc">
      <dgm:prSet loTypeId="urn:microsoft.com/office/officeart/2005/8/layout/default" loCatId="list" qsTypeId="urn:microsoft.com/office/officeart/2005/8/quickstyle/3d9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C97C4A4-ECF9-4A71-8E02-09FF384FF230}">
      <dgm:prSet phldrT="[Текст]"/>
      <dgm:spPr/>
      <dgm:t>
        <a:bodyPr/>
        <a:lstStyle/>
        <a:p>
          <a:r>
            <a:rPr lang="ru-RU" dirty="0"/>
            <a:t>До 5 </a:t>
          </a:r>
          <a:r>
            <a:rPr lang="ru-RU" dirty="0" smtClean="0"/>
            <a:t>лет</a:t>
          </a:r>
        </a:p>
        <a:p>
          <a:r>
            <a:rPr lang="ru-RU" dirty="0" smtClean="0"/>
            <a:t>3 (11%)</a:t>
          </a:r>
          <a:endParaRPr lang="ru-RU" dirty="0"/>
        </a:p>
      </dgm:t>
    </dgm:pt>
    <dgm:pt modelId="{022FAE22-1F06-4715-8CBB-5BB221377F0A}" type="parTrans" cxnId="{053CF60A-971E-49B4-8584-BA8B0C9C891B}">
      <dgm:prSet/>
      <dgm:spPr/>
      <dgm:t>
        <a:bodyPr/>
        <a:lstStyle/>
        <a:p>
          <a:endParaRPr lang="ru-RU"/>
        </a:p>
      </dgm:t>
    </dgm:pt>
    <dgm:pt modelId="{DCB512BC-0EE1-4713-B912-3A015661FA21}" type="sibTrans" cxnId="{053CF60A-971E-49B4-8584-BA8B0C9C891B}">
      <dgm:prSet/>
      <dgm:spPr/>
      <dgm:t>
        <a:bodyPr/>
        <a:lstStyle/>
        <a:p>
          <a:endParaRPr lang="ru-RU"/>
        </a:p>
      </dgm:t>
    </dgm:pt>
    <dgm:pt modelId="{6A84CE7A-CC2C-4CC0-9EC4-050C6DC4EC55}">
      <dgm:prSet phldrT="[Текст]"/>
      <dgm:spPr/>
      <dgm:t>
        <a:bodyPr/>
        <a:lstStyle/>
        <a:p>
          <a:r>
            <a:rPr lang="ru-RU" dirty="0" smtClean="0"/>
            <a:t>5-10 лет</a:t>
          </a:r>
        </a:p>
        <a:p>
          <a:r>
            <a:rPr lang="ru-RU" dirty="0" smtClean="0"/>
            <a:t>5 </a:t>
          </a:r>
          <a:r>
            <a:rPr lang="ru-RU" dirty="0"/>
            <a:t>(19%)</a:t>
          </a:r>
        </a:p>
      </dgm:t>
    </dgm:pt>
    <dgm:pt modelId="{410A5033-EA67-405B-968C-DAD3D2974C5D}" type="parTrans" cxnId="{D39BA16A-CA55-450E-8E8F-6FFFC850DF9B}">
      <dgm:prSet/>
      <dgm:spPr/>
      <dgm:t>
        <a:bodyPr/>
        <a:lstStyle/>
        <a:p>
          <a:endParaRPr lang="ru-RU"/>
        </a:p>
      </dgm:t>
    </dgm:pt>
    <dgm:pt modelId="{6981AD82-CA4E-46FB-8CB7-466B731C04D4}" type="sibTrans" cxnId="{D39BA16A-CA55-450E-8E8F-6FFFC850DF9B}">
      <dgm:prSet/>
      <dgm:spPr/>
      <dgm:t>
        <a:bodyPr/>
        <a:lstStyle/>
        <a:p>
          <a:endParaRPr lang="ru-RU"/>
        </a:p>
      </dgm:t>
    </dgm:pt>
    <dgm:pt modelId="{C10CA8DD-195E-44E7-A95A-09F5CA7D0B2B}">
      <dgm:prSet phldrT="[Текст]"/>
      <dgm:spPr/>
      <dgm:t>
        <a:bodyPr/>
        <a:lstStyle/>
        <a:p>
          <a:r>
            <a:rPr lang="ru-RU" dirty="0"/>
            <a:t>11-20 лет</a:t>
          </a:r>
        </a:p>
        <a:p>
          <a:r>
            <a:rPr lang="ru-RU" dirty="0"/>
            <a:t>5 (19%)</a:t>
          </a:r>
        </a:p>
      </dgm:t>
    </dgm:pt>
    <dgm:pt modelId="{830EB148-AE75-4194-8C95-AC01AF171A6E}" type="parTrans" cxnId="{1F938AD0-97CA-490A-9019-2F1E03AB9C0B}">
      <dgm:prSet/>
      <dgm:spPr/>
      <dgm:t>
        <a:bodyPr/>
        <a:lstStyle/>
        <a:p>
          <a:endParaRPr lang="ru-RU"/>
        </a:p>
      </dgm:t>
    </dgm:pt>
    <dgm:pt modelId="{2BE7C37E-2531-43E9-8BF9-EA58EB1106D2}" type="sibTrans" cxnId="{1F938AD0-97CA-490A-9019-2F1E03AB9C0B}">
      <dgm:prSet/>
      <dgm:spPr/>
      <dgm:t>
        <a:bodyPr/>
        <a:lstStyle/>
        <a:p>
          <a:endParaRPr lang="ru-RU"/>
        </a:p>
      </dgm:t>
    </dgm:pt>
    <dgm:pt modelId="{9916E42E-3F14-4216-B6C6-1F58029B38B2}">
      <dgm:prSet phldrT="[Текст]"/>
      <dgm:spPr/>
      <dgm:t>
        <a:bodyPr/>
        <a:lstStyle/>
        <a:p>
          <a:r>
            <a:rPr lang="ru-RU" dirty="0"/>
            <a:t>21-30 лет</a:t>
          </a:r>
        </a:p>
        <a:p>
          <a:r>
            <a:rPr lang="ru-RU" smtClean="0"/>
            <a:t>4 </a:t>
          </a:r>
          <a:r>
            <a:rPr lang="ru-RU"/>
            <a:t>(</a:t>
          </a:r>
          <a:r>
            <a:rPr lang="ru-RU" smtClean="0"/>
            <a:t>14%)</a:t>
          </a:r>
          <a:endParaRPr lang="ru-RU" dirty="0"/>
        </a:p>
      </dgm:t>
    </dgm:pt>
    <dgm:pt modelId="{6B91F11D-680B-4F20-9288-9DD66A4AEA41}" type="parTrans" cxnId="{AA7D923E-B45A-42AA-A0D6-4EF0B92FD31D}">
      <dgm:prSet/>
      <dgm:spPr/>
      <dgm:t>
        <a:bodyPr/>
        <a:lstStyle/>
        <a:p>
          <a:endParaRPr lang="ru-RU"/>
        </a:p>
      </dgm:t>
    </dgm:pt>
    <dgm:pt modelId="{EA398AC7-1CE7-400A-B3F0-56FD01C53A3A}" type="sibTrans" cxnId="{AA7D923E-B45A-42AA-A0D6-4EF0B92FD31D}">
      <dgm:prSet/>
      <dgm:spPr/>
      <dgm:t>
        <a:bodyPr/>
        <a:lstStyle/>
        <a:p>
          <a:endParaRPr lang="ru-RU"/>
        </a:p>
      </dgm:t>
    </dgm:pt>
    <dgm:pt modelId="{341D99BB-D8E3-4452-8E42-3297D4B8A4B8}">
      <dgm:prSet phldrT="[Текст]"/>
      <dgm:spPr/>
      <dgm:t>
        <a:bodyPr/>
        <a:lstStyle/>
        <a:p>
          <a:r>
            <a:rPr lang="ru-RU" dirty="0"/>
            <a:t>Более 30 лет</a:t>
          </a:r>
        </a:p>
        <a:p>
          <a:r>
            <a:rPr lang="ru-RU" dirty="0"/>
            <a:t>10 (37%)</a:t>
          </a:r>
        </a:p>
      </dgm:t>
    </dgm:pt>
    <dgm:pt modelId="{EFC89E31-20AE-4944-ADFA-2B30E908D9F5}" type="parTrans" cxnId="{C7313FB3-E289-4E9F-893A-439778E16AE3}">
      <dgm:prSet/>
      <dgm:spPr/>
      <dgm:t>
        <a:bodyPr/>
        <a:lstStyle/>
        <a:p>
          <a:endParaRPr lang="ru-RU"/>
        </a:p>
      </dgm:t>
    </dgm:pt>
    <dgm:pt modelId="{DD7C2BF1-5C35-4E54-879A-1EB6A13DBFBF}" type="sibTrans" cxnId="{C7313FB3-E289-4E9F-893A-439778E16AE3}">
      <dgm:prSet/>
      <dgm:spPr/>
      <dgm:t>
        <a:bodyPr/>
        <a:lstStyle/>
        <a:p>
          <a:endParaRPr lang="ru-RU"/>
        </a:p>
      </dgm:t>
    </dgm:pt>
    <dgm:pt modelId="{0A347B95-BC10-4EA6-8937-8EE12EF9E8F4}" type="pres">
      <dgm:prSet presAssocID="{3C886781-7DE7-45DB-8064-4E3F0C62A52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A93FFFD-B6CB-4B41-92AB-B714906B42DA}" type="pres">
      <dgm:prSet presAssocID="{7C97C4A4-ECF9-4A71-8E02-09FF384FF23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B96385-DB8E-4F46-843D-BA3640BD85F5}" type="pres">
      <dgm:prSet presAssocID="{DCB512BC-0EE1-4713-B912-3A015661FA21}" presName="sibTrans" presStyleCnt="0"/>
      <dgm:spPr/>
    </dgm:pt>
    <dgm:pt modelId="{8729A600-3646-43E3-9A64-0B8610E376E6}" type="pres">
      <dgm:prSet presAssocID="{6A84CE7A-CC2C-4CC0-9EC4-050C6DC4EC55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2A326B-C773-4D88-9AC4-42A0435A0D82}" type="pres">
      <dgm:prSet presAssocID="{6981AD82-CA4E-46FB-8CB7-466B731C04D4}" presName="sibTrans" presStyleCnt="0"/>
      <dgm:spPr/>
    </dgm:pt>
    <dgm:pt modelId="{93373485-53D7-4E36-B184-34A3B161DB34}" type="pres">
      <dgm:prSet presAssocID="{C10CA8DD-195E-44E7-A95A-09F5CA7D0B2B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1DB728-2C80-40A8-A561-43CA22715F12}" type="pres">
      <dgm:prSet presAssocID="{2BE7C37E-2531-43E9-8BF9-EA58EB1106D2}" presName="sibTrans" presStyleCnt="0"/>
      <dgm:spPr/>
    </dgm:pt>
    <dgm:pt modelId="{2285DA54-B5CF-4A0C-A87D-AC743B2D4719}" type="pres">
      <dgm:prSet presAssocID="{9916E42E-3F14-4216-B6C6-1F58029B38B2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42CE85-B3A2-4E2F-A6A4-E93F8B0FACE9}" type="pres">
      <dgm:prSet presAssocID="{EA398AC7-1CE7-400A-B3F0-56FD01C53A3A}" presName="sibTrans" presStyleCnt="0"/>
      <dgm:spPr/>
    </dgm:pt>
    <dgm:pt modelId="{95C0D47F-3AF0-4DA2-BE2D-E99678E246C7}" type="pres">
      <dgm:prSet presAssocID="{341D99BB-D8E3-4452-8E42-3297D4B8A4B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D4F59E-8FD5-40D8-A607-7B2DA866C4D7}" type="presOf" srcId="{6A84CE7A-CC2C-4CC0-9EC4-050C6DC4EC55}" destId="{8729A600-3646-43E3-9A64-0B8610E376E6}" srcOrd="0" destOrd="0" presId="urn:microsoft.com/office/officeart/2005/8/layout/default"/>
    <dgm:cxn modelId="{1C1053CA-633F-4871-AA64-EB53819A52CE}" type="presOf" srcId="{7C97C4A4-ECF9-4A71-8E02-09FF384FF230}" destId="{3A93FFFD-B6CB-4B41-92AB-B714906B42DA}" srcOrd="0" destOrd="0" presId="urn:microsoft.com/office/officeart/2005/8/layout/default"/>
    <dgm:cxn modelId="{D39BA16A-CA55-450E-8E8F-6FFFC850DF9B}" srcId="{3C886781-7DE7-45DB-8064-4E3F0C62A520}" destId="{6A84CE7A-CC2C-4CC0-9EC4-050C6DC4EC55}" srcOrd="1" destOrd="0" parTransId="{410A5033-EA67-405B-968C-DAD3D2974C5D}" sibTransId="{6981AD82-CA4E-46FB-8CB7-466B731C04D4}"/>
    <dgm:cxn modelId="{EC160D1F-B7FE-448A-9307-F40944300A1A}" type="presOf" srcId="{341D99BB-D8E3-4452-8E42-3297D4B8A4B8}" destId="{95C0D47F-3AF0-4DA2-BE2D-E99678E246C7}" srcOrd="0" destOrd="0" presId="urn:microsoft.com/office/officeart/2005/8/layout/default"/>
    <dgm:cxn modelId="{1F938AD0-97CA-490A-9019-2F1E03AB9C0B}" srcId="{3C886781-7DE7-45DB-8064-4E3F0C62A520}" destId="{C10CA8DD-195E-44E7-A95A-09F5CA7D0B2B}" srcOrd="2" destOrd="0" parTransId="{830EB148-AE75-4194-8C95-AC01AF171A6E}" sibTransId="{2BE7C37E-2531-43E9-8BF9-EA58EB1106D2}"/>
    <dgm:cxn modelId="{053CF60A-971E-49B4-8584-BA8B0C9C891B}" srcId="{3C886781-7DE7-45DB-8064-4E3F0C62A520}" destId="{7C97C4A4-ECF9-4A71-8E02-09FF384FF230}" srcOrd="0" destOrd="0" parTransId="{022FAE22-1F06-4715-8CBB-5BB221377F0A}" sibTransId="{DCB512BC-0EE1-4713-B912-3A015661FA21}"/>
    <dgm:cxn modelId="{C440F2E8-9927-40D1-AA61-F5F5020F541F}" type="presOf" srcId="{3C886781-7DE7-45DB-8064-4E3F0C62A520}" destId="{0A347B95-BC10-4EA6-8937-8EE12EF9E8F4}" srcOrd="0" destOrd="0" presId="urn:microsoft.com/office/officeart/2005/8/layout/default"/>
    <dgm:cxn modelId="{AA7D923E-B45A-42AA-A0D6-4EF0B92FD31D}" srcId="{3C886781-7DE7-45DB-8064-4E3F0C62A520}" destId="{9916E42E-3F14-4216-B6C6-1F58029B38B2}" srcOrd="3" destOrd="0" parTransId="{6B91F11D-680B-4F20-9288-9DD66A4AEA41}" sibTransId="{EA398AC7-1CE7-400A-B3F0-56FD01C53A3A}"/>
    <dgm:cxn modelId="{28557B01-25E0-4034-B35D-ECCEFDCF8C13}" type="presOf" srcId="{C10CA8DD-195E-44E7-A95A-09F5CA7D0B2B}" destId="{93373485-53D7-4E36-B184-34A3B161DB34}" srcOrd="0" destOrd="0" presId="urn:microsoft.com/office/officeart/2005/8/layout/default"/>
    <dgm:cxn modelId="{C7313FB3-E289-4E9F-893A-439778E16AE3}" srcId="{3C886781-7DE7-45DB-8064-4E3F0C62A520}" destId="{341D99BB-D8E3-4452-8E42-3297D4B8A4B8}" srcOrd="4" destOrd="0" parTransId="{EFC89E31-20AE-4944-ADFA-2B30E908D9F5}" sibTransId="{DD7C2BF1-5C35-4E54-879A-1EB6A13DBFBF}"/>
    <dgm:cxn modelId="{885025BF-9E5A-4E68-B804-76C450D6F1C9}" type="presOf" srcId="{9916E42E-3F14-4216-B6C6-1F58029B38B2}" destId="{2285DA54-B5CF-4A0C-A87D-AC743B2D4719}" srcOrd="0" destOrd="0" presId="urn:microsoft.com/office/officeart/2005/8/layout/default"/>
    <dgm:cxn modelId="{90273A4F-0AE0-449D-91A6-AE9001BC1A15}" type="presParOf" srcId="{0A347B95-BC10-4EA6-8937-8EE12EF9E8F4}" destId="{3A93FFFD-B6CB-4B41-92AB-B714906B42DA}" srcOrd="0" destOrd="0" presId="urn:microsoft.com/office/officeart/2005/8/layout/default"/>
    <dgm:cxn modelId="{CDEAD51D-C89A-464F-9304-C0CDAD1281F1}" type="presParOf" srcId="{0A347B95-BC10-4EA6-8937-8EE12EF9E8F4}" destId="{E6B96385-DB8E-4F46-843D-BA3640BD85F5}" srcOrd="1" destOrd="0" presId="urn:microsoft.com/office/officeart/2005/8/layout/default"/>
    <dgm:cxn modelId="{4701B2A9-63F6-4B71-B947-E7A0187D92CE}" type="presParOf" srcId="{0A347B95-BC10-4EA6-8937-8EE12EF9E8F4}" destId="{8729A600-3646-43E3-9A64-0B8610E376E6}" srcOrd="2" destOrd="0" presId="urn:microsoft.com/office/officeart/2005/8/layout/default"/>
    <dgm:cxn modelId="{5B01BCF8-E090-439D-BFC7-70333A3D2F98}" type="presParOf" srcId="{0A347B95-BC10-4EA6-8937-8EE12EF9E8F4}" destId="{4D2A326B-C773-4D88-9AC4-42A0435A0D82}" srcOrd="3" destOrd="0" presId="urn:microsoft.com/office/officeart/2005/8/layout/default"/>
    <dgm:cxn modelId="{7E27BA70-F5BD-4CB4-90E4-0EC30E41D971}" type="presParOf" srcId="{0A347B95-BC10-4EA6-8937-8EE12EF9E8F4}" destId="{93373485-53D7-4E36-B184-34A3B161DB34}" srcOrd="4" destOrd="0" presId="urn:microsoft.com/office/officeart/2005/8/layout/default"/>
    <dgm:cxn modelId="{CB10600C-827A-422F-AF62-5BD7EF2AEF93}" type="presParOf" srcId="{0A347B95-BC10-4EA6-8937-8EE12EF9E8F4}" destId="{C31DB728-2C80-40A8-A561-43CA22715F12}" srcOrd="5" destOrd="0" presId="urn:microsoft.com/office/officeart/2005/8/layout/default"/>
    <dgm:cxn modelId="{D5DFA932-6502-4C5D-9943-57147146BC40}" type="presParOf" srcId="{0A347B95-BC10-4EA6-8937-8EE12EF9E8F4}" destId="{2285DA54-B5CF-4A0C-A87D-AC743B2D4719}" srcOrd="6" destOrd="0" presId="urn:microsoft.com/office/officeart/2005/8/layout/default"/>
    <dgm:cxn modelId="{D3A1BE13-A6B6-474F-BCFE-ECDB1F7687BB}" type="presParOf" srcId="{0A347B95-BC10-4EA6-8937-8EE12EF9E8F4}" destId="{C442CE85-B3A2-4E2F-A6A4-E93F8B0FACE9}" srcOrd="7" destOrd="0" presId="urn:microsoft.com/office/officeart/2005/8/layout/default"/>
    <dgm:cxn modelId="{96383FE0-0F32-4F97-9A79-3D07590798CB}" type="presParOf" srcId="{0A347B95-BC10-4EA6-8937-8EE12EF9E8F4}" destId="{95C0D47F-3AF0-4DA2-BE2D-E99678E246C7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656554D-DF6D-4E88-BE2E-A583AFCBC340}" type="doc">
      <dgm:prSet loTypeId="urn:microsoft.com/office/officeart/2005/8/layout/arrow2" loCatId="process" qsTypeId="urn:microsoft.com/office/officeart/2005/8/quickstyle/3d3" qsCatId="3D" csTypeId="urn:microsoft.com/office/officeart/2005/8/colors/accent1_2" csCatId="accent1" phldr="1"/>
      <dgm:spPr/>
    </dgm:pt>
    <dgm:pt modelId="{60425B65-3CF2-441D-8045-1C066E77E29D}">
      <dgm:prSet phldrT="[Текст]" custT="1"/>
      <dgm:spPr/>
      <dgm:t>
        <a:bodyPr/>
        <a:lstStyle/>
        <a:p>
          <a:r>
            <a:rPr lang="ru-RU" sz="2800" b="1" dirty="0"/>
            <a:t>Первая категория </a:t>
          </a:r>
        </a:p>
        <a:p>
          <a:r>
            <a:rPr lang="ru-RU" sz="2800" b="1" dirty="0"/>
            <a:t>19 (70%)</a:t>
          </a:r>
        </a:p>
      </dgm:t>
    </dgm:pt>
    <dgm:pt modelId="{73B9E487-A749-4A30-9FF2-796B7DD76F55}" type="parTrans" cxnId="{0AF2A2A1-55A8-4265-AC2B-CC862143F804}">
      <dgm:prSet/>
      <dgm:spPr/>
      <dgm:t>
        <a:bodyPr/>
        <a:lstStyle/>
        <a:p>
          <a:endParaRPr lang="ru-RU"/>
        </a:p>
      </dgm:t>
    </dgm:pt>
    <dgm:pt modelId="{333E005A-5FCD-48C8-BC51-B53E0A86D817}" type="sibTrans" cxnId="{0AF2A2A1-55A8-4265-AC2B-CC862143F804}">
      <dgm:prSet/>
      <dgm:spPr/>
      <dgm:t>
        <a:bodyPr/>
        <a:lstStyle/>
        <a:p>
          <a:endParaRPr lang="ru-RU"/>
        </a:p>
      </dgm:t>
    </dgm:pt>
    <dgm:pt modelId="{1C0AE259-96E7-417D-9DF7-E9A509310CAD}">
      <dgm:prSet phldrT="[Текст]" custT="1"/>
      <dgm:spPr/>
      <dgm:t>
        <a:bodyPr/>
        <a:lstStyle/>
        <a:p>
          <a:r>
            <a:rPr lang="ru-RU" sz="3200" b="1" dirty="0"/>
            <a:t>Высшая категория</a:t>
          </a:r>
        </a:p>
        <a:p>
          <a:r>
            <a:rPr lang="ru-RU" sz="3200" b="1" dirty="0"/>
            <a:t>3 (11%)</a:t>
          </a:r>
        </a:p>
      </dgm:t>
    </dgm:pt>
    <dgm:pt modelId="{51E9CEEC-F15F-4FE7-8D72-14A36FE83510}" type="parTrans" cxnId="{27375BB2-59EE-4562-B787-727600F1F663}">
      <dgm:prSet/>
      <dgm:spPr/>
      <dgm:t>
        <a:bodyPr/>
        <a:lstStyle/>
        <a:p>
          <a:endParaRPr lang="ru-RU"/>
        </a:p>
      </dgm:t>
    </dgm:pt>
    <dgm:pt modelId="{7A070242-D38B-4519-A27F-BCE3FF11C225}" type="sibTrans" cxnId="{27375BB2-59EE-4562-B787-727600F1F663}">
      <dgm:prSet/>
      <dgm:spPr/>
      <dgm:t>
        <a:bodyPr/>
        <a:lstStyle/>
        <a:p>
          <a:endParaRPr lang="ru-RU"/>
        </a:p>
      </dgm:t>
    </dgm:pt>
    <dgm:pt modelId="{0680BEDB-EA2E-421D-9AB3-06EC86A06DCC}" type="pres">
      <dgm:prSet presAssocID="{8656554D-DF6D-4E88-BE2E-A583AFCBC340}" presName="arrowDiagram" presStyleCnt="0">
        <dgm:presLayoutVars>
          <dgm:chMax val="5"/>
          <dgm:dir/>
          <dgm:resizeHandles val="exact"/>
        </dgm:presLayoutVars>
      </dgm:prSet>
      <dgm:spPr/>
    </dgm:pt>
    <dgm:pt modelId="{0912A4E9-15FD-4DF2-AE5D-97396A220483}" type="pres">
      <dgm:prSet presAssocID="{8656554D-DF6D-4E88-BE2E-A583AFCBC340}" presName="arrow" presStyleLbl="bgShp" presStyleIdx="0" presStyleCnt="1" custLinFactNeighborY="0"/>
      <dgm:spPr>
        <a:ln w="28575"/>
      </dgm:spPr>
    </dgm:pt>
    <dgm:pt modelId="{F9C6BF50-70A4-4DFD-890C-202EAD1AB3E4}" type="pres">
      <dgm:prSet presAssocID="{8656554D-DF6D-4E88-BE2E-A583AFCBC340}" presName="arrowDiagram2" presStyleCnt="0"/>
      <dgm:spPr/>
    </dgm:pt>
    <dgm:pt modelId="{1182C727-1A8C-4D77-8B9F-A57914384A44}" type="pres">
      <dgm:prSet presAssocID="{60425B65-3CF2-441D-8045-1C066E77E29D}" presName="bullet2a" presStyleLbl="node1" presStyleIdx="0" presStyleCnt="2"/>
      <dgm:spPr/>
    </dgm:pt>
    <dgm:pt modelId="{D95E2397-8C63-4826-B7AD-408B2D7C4005}" type="pres">
      <dgm:prSet presAssocID="{60425B65-3CF2-441D-8045-1C066E77E29D}" presName="textBox2a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8DCBE0-3DA8-4D38-A35F-303160C8AF30}" type="pres">
      <dgm:prSet presAssocID="{1C0AE259-96E7-417D-9DF7-E9A509310CAD}" presName="bullet2b" presStyleLbl="node1" presStyleIdx="1" presStyleCnt="2"/>
      <dgm:spPr/>
    </dgm:pt>
    <dgm:pt modelId="{79069F6B-92BD-432E-9C26-536FC7877505}" type="pres">
      <dgm:prSet presAssocID="{1C0AE259-96E7-417D-9DF7-E9A509310CAD}" presName="textBox2b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F2A2A1-55A8-4265-AC2B-CC862143F804}" srcId="{8656554D-DF6D-4E88-BE2E-A583AFCBC340}" destId="{60425B65-3CF2-441D-8045-1C066E77E29D}" srcOrd="0" destOrd="0" parTransId="{73B9E487-A749-4A30-9FF2-796B7DD76F55}" sibTransId="{333E005A-5FCD-48C8-BC51-B53E0A86D817}"/>
    <dgm:cxn modelId="{FE7F49AE-5276-478F-BD6B-A6A42DB3DD06}" type="presOf" srcId="{60425B65-3CF2-441D-8045-1C066E77E29D}" destId="{D95E2397-8C63-4826-B7AD-408B2D7C4005}" srcOrd="0" destOrd="0" presId="urn:microsoft.com/office/officeart/2005/8/layout/arrow2"/>
    <dgm:cxn modelId="{27375BB2-59EE-4562-B787-727600F1F663}" srcId="{8656554D-DF6D-4E88-BE2E-A583AFCBC340}" destId="{1C0AE259-96E7-417D-9DF7-E9A509310CAD}" srcOrd="1" destOrd="0" parTransId="{51E9CEEC-F15F-4FE7-8D72-14A36FE83510}" sibTransId="{7A070242-D38B-4519-A27F-BCE3FF11C225}"/>
    <dgm:cxn modelId="{F6436FF5-97D7-4BED-8346-0ECA818CAB0E}" type="presOf" srcId="{8656554D-DF6D-4E88-BE2E-A583AFCBC340}" destId="{0680BEDB-EA2E-421D-9AB3-06EC86A06DCC}" srcOrd="0" destOrd="0" presId="urn:microsoft.com/office/officeart/2005/8/layout/arrow2"/>
    <dgm:cxn modelId="{BBFF5FA1-FB6D-4CF6-BAD9-01B6C1F13062}" type="presOf" srcId="{1C0AE259-96E7-417D-9DF7-E9A509310CAD}" destId="{79069F6B-92BD-432E-9C26-536FC7877505}" srcOrd="0" destOrd="0" presId="urn:microsoft.com/office/officeart/2005/8/layout/arrow2"/>
    <dgm:cxn modelId="{442250C6-D1E5-42E2-BDC9-18AF2CA8B038}" type="presParOf" srcId="{0680BEDB-EA2E-421D-9AB3-06EC86A06DCC}" destId="{0912A4E9-15FD-4DF2-AE5D-97396A220483}" srcOrd="0" destOrd="0" presId="urn:microsoft.com/office/officeart/2005/8/layout/arrow2"/>
    <dgm:cxn modelId="{8D78F8B5-6F87-48DC-AE81-2D2211BB180F}" type="presParOf" srcId="{0680BEDB-EA2E-421D-9AB3-06EC86A06DCC}" destId="{F9C6BF50-70A4-4DFD-890C-202EAD1AB3E4}" srcOrd="1" destOrd="0" presId="urn:microsoft.com/office/officeart/2005/8/layout/arrow2"/>
    <dgm:cxn modelId="{69CBFC54-C51D-4F9E-A260-AB4756508621}" type="presParOf" srcId="{F9C6BF50-70A4-4DFD-890C-202EAD1AB3E4}" destId="{1182C727-1A8C-4D77-8B9F-A57914384A44}" srcOrd="0" destOrd="0" presId="urn:microsoft.com/office/officeart/2005/8/layout/arrow2"/>
    <dgm:cxn modelId="{6732446E-43BA-4A52-A98C-DCA56DA4363C}" type="presParOf" srcId="{F9C6BF50-70A4-4DFD-890C-202EAD1AB3E4}" destId="{D95E2397-8C63-4826-B7AD-408B2D7C4005}" srcOrd="1" destOrd="0" presId="urn:microsoft.com/office/officeart/2005/8/layout/arrow2"/>
    <dgm:cxn modelId="{AFD3456E-4ACE-4EEA-9460-D250FECB0753}" type="presParOf" srcId="{F9C6BF50-70A4-4DFD-890C-202EAD1AB3E4}" destId="{338DCBE0-3DA8-4D38-A35F-303160C8AF30}" srcOrd="2" destOrd="0" presId="urn:microsoft.com/office/officeart/2005/8/layout/arrow2"/>
    <dgm:cxn modelId="{663190AB-0C6A-4D0C-9AB2-D27BCC3BC679}" type="presParOf" srcId="{F9C6BF50-70A4-4DFD-890C-202EAD1AB3E4}" destId="{79069F6B-92BD-432E-9C26-536FC7877505}" srcOrd="3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1460A9-AFB9-487F-819A-950666E8D994}">
      <dsp:nvSpPr>
        <dsp:cNvPr id="0" name=""/>
        <dsp:cNvSpPr/>
      </dsp:nvSpPr>
      <dsp:spPr>
        <a:xfrm>
          <a:off x="54" y="115680"/>
          <a:ext cx="5247943" cy="691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/>
            <a:t>показатель</a:t>
          </a:r>
        </a:p>
      </dsp:txBody>
      <dsp:txXfrm>
        <a:off x="54" y="115680"/>
        <a:ext cx="5247943" cy="691200"/>
      </dsp:txXfrm>
    </dsp:sp>
    <dsp:sp modelId="{78B76192-B07D-4661-A19A-A32155681F6F}">
      <dsp:nvSpPr>
        <dsp:cNvPr id="0" name=""/>
        <dsp:cNvSpPr/>
      </dsp:nvSpPr>
      <dsp:spPr>
        <a:xfrm>
          <a:off x="54" y="806881"/>
          <a:ext cx="5247943" cy="10540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/>
            <a:t>Общее, учителей работающих в начальной школе</a:t>
          </a:r>
        </a:p>
      </dsp:txBody>
      <dsp:txXfrm>
        <a:off x="54" y="806881"/>
        <a:ext cx="5247943" cy="1054080"/>
      </dsp:txXfrm>
    </dsp:sp>
    <dsp:sp modelId="{CF5E8E80-7A23-40C6-B9AB-16885E3D242B}">
      <dsp:nvSpPr>
        <dsp:cNvPr id="0" name=""/>
        <dsp:cNvSpPr/>
      </dsp:nvSpPr>
      <dsp:spPr>
        <a:xfrm>
          <a:off x="5982710" y="115680"/>
          <a:ext cx="5247943" cy="691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/>
            <a:t>количество</a:t>
          </a:r>
        </a:p>
      </dsp:txBody>
      <dsp:txXfrm>
        <a:off x="5982710" y="115680"/>
        <a:ext cx="5247943" cy="691200"/>
      </dsp:txXfrm>
    </dsp:sp>
    <dsp:sp modelId="{8FE5C232-C674-46FB-A8BC-1E87A4968474}">
      <dsp:nvSpPr>
        <dsp:cNvPr id="0" name=""/>
        <dsp:cNvSpPr/>
      </dsp:nvSpPr>
      <dsp:spPr>
        <a:xfrm>
          <a:off x="5982710" y="806881"/>
          <a:ext cx="5247943" cy="10540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/>
            <a:t>27</a:t>
          </a:r>
        </a:p>
      </dsp:txBody>
      <dsp:txXfrm>
        <a:off x="5982710" y="806881"/>
        <a:ext cx="5247943" cy="10540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3BABD2-AE18-48FB-93C4-3F996E70B124}">
      <dsp:nvSpPr>
        <dsp:cNvPr id="0" name=""/>
        <dsp:cNvSpPr/>
      </dsp:nvSpPr>
      <dsp:spPr>
        <a:xfrm>
          <a:off x="0" y="222739"/>
          <a:ext cx="8128000" cy="174410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5320B5-CE77-42A7-925D-039F220C13A9}">
      <dsp:nvSpPr>
        <dsp:cNvPr id="0" name=""/>
        <dsp:cNvSpPr/>
      </dsp:nvSpPr>
      <dsp:spPr>
        <a:xfrm>
          <a:off x="2870199" y="712808"/>
          <a:ext cx="2387600" cy="129141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BD4C1B-AFB5-45FB-A219-3C7749B37B15}">
      <dsp:nvSpPr>
        <dsp:cNvPr id="0" name=""/>
        <dsp:cNvSpPr/>
      </dsp:nvSpPr>
      <dsp:spPr>
        <a:xfrm rot="10800000">
          <a:off x="243839" y="1434916"/>
          <a:ext cx="2387600" cy="2543923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Высшее педагогическое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18 человек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(67%)</a:t>
          </a:r>
        </a:p>
      </dsp:txBody>
      <dsp:txXfrm rot="10800000">
        <a:off x="317266" y="1434916"/>
        <a:ext cx="2240746" cy="2470496"/>
      </dsp:txXfrm>
    </dsp:sp>
    <dsp:sp modelId="{1E259CCC-9648-4942-AD37-0E00DD692126}">
      <dsp:nvSpPr>
        <dsp:cNvPr id="0" name=""/>
        <dsp:cNvSpPr/>
      </dsp:nvSpPr>
      <dsp:spPr>
        <a:xfrm>
          <a:off x="5529389" y="659172"/>
          <a:ext cx="2387600" cy="169353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14AABC-36F9-4B65-9669-41B52E2255EF}">
      <dsp:nvSpPr>
        <dsp:cNvPr id="0" name=""/>
        <dsp:cNvSpPr/>
      </dsp:nvSpPr>
      <dsp:spPr>
        <a:xfrm rot="10800000">
          <a:off x="2870199" y="1394643"/>
          <a:ext cx="2387600" cy="259762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Среднее педагогическое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9 человек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(33%)</a:t>
          </a:r>
        </a:p>
      </dsp:txBody>
      <dsp:txXfrm rot="10800000">
        <a:off x="2943626" y="1394643"/>
        <a:ext cx="2240746" cy="2524193"/>
      </dsp:txXfrm>
    </dsp:sp>
    <dsp:sp modelId="{78B9465D-F802-4863-ADAC-7D5FA4E6684B}">
      <dsp:nvSpPr>
        <dsp:cNvPr id="0" name=""/>
        <dsp:cNvSpPr/>
      </dsp:nvSpPr>
      <dsp:spPr>
        <a:xfrm>
          <a:off x="441569" y="550216"/>
          <a:ext cx="1922567" cy="326274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8D7868-FF49-481D-BA80-077CD825CBFC}">
      <dsp:nvSpPr>
        <dsp:cNvPr id="0" name=""/>
        <dsp:cNvSpPr/>
      </dsp:nvSpPr>
      <dsp:spPr>
        <a:xfrm rot="10800000">
          <a:off x="5496559" y="1403804"/>
          <a:ext cx="2387600" cy="258540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Количество молодых учителей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6 человек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(22%)</a:t>
          </a:r>
        </a:p>
      </dsp:txBody>
      <dsp:txXfrm rot="10800000">
        <a:off x="5569986" y="1403804"/>
        <a:ext cx="2240746" cy="25119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93FFFD-B6CB-4B41-92AB-B714906B42DA}">
      <dsp:nvSpPr>
        <dsp:cNvPr id="0" name=""/>
        <dsp:cNvSpPr/>
      </dsp:nvSpPr>
      <dsp:spPr>
        <a:xfrm>
          <a:off x="597192" y="2976"/>
          <a:ext cx="3472916" cy="208374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  <a:sp3d extrusionH="28000" prstMaterial="matte"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kern="1200" dirty="0"/>
            <a:t>До 5 </a:t>
          </a:r>
          <a:r>
            <a:rPr lang="ru-RU" sz="4200" kern="1200" dirty="0" smtClean="0"/>
            <a:t>лет</a:t>
          </a:r>
        </a:p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kern="1200" dirty="0" smtClean="0"/>
            <a:t>3 (11%)</a:t>
          </a:r>
          <a:endParaRPr lang="ru-RU" sz="4200" kern="1200" dirty="0"/>
        </a:p>
      </dsp:txBody>
      <dsp:txXfrm>
        <a:off x="597192" y="2976"/>
        <a:ext cx="3472916" cy="2083749"/>
      </dsp:txXfrm>
    </dsp:sp>
    <dsp:sp modelId="{8729A600-3646-43E3-9A64-0B8610E376E6}">
      <dsp:nvSpPr>
        <dsp:cNvPr id="0" name=""/>
        <dsp:cNvSpPr/>
      </dsp:nvSpPr>
      <dsp:spPr>
        <a:xfrm>
          <a:off x="4417400" y="2976"/>
          <a:ext cx="3472916" cy="208374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  <a:sp3d extrusionH="28000" prstMaterial="matte"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kern="1200" dirty="0" smtClean="0"/>
            <a:t>5-10 лет</a:t>
          </a:r>
        </a:p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kern="1200" dirty="0" smtClean="0"/>
            <a:t>5 </a:t>
          </a:r>
          <a:r>
            <a:rPr lang="ru-RU" sz="4200" kern="1200" dirty="0"/>
            <a:t>(19%)</a:t>
          </a:r>
        </a:p>
      </dsp:txBody>
      <dsp:txXfrm>
        <a:off x="4417400" y="2976"/>
        <a:ext cx="3472916" cy="2083749"/>
      </dsp:txXfrm>
    </dsp:sp>
    <dsp:sp modelId="{93373485-53D7-4E36-B184-34A3B161DB34}">
      <dsp:nvSpPr>
        <dsp:cNvPr id="0" name=""/>
        <dsp:cNvSpPr/>
      </dsp:nvSpPr>
      <dsp:spPr>
        <a:xfrm>
          <a:off x="597192" y="2434017"/>
          <a:ext cx="3472916" cy="208374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  <a:sp3d extrusionH="28000" prstMaterial="matte"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kern="1200" dirty="0"/>
            <a:t>11-20 лет</a:t>
          </a:r>
        </a:p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kern="1200" dirty="0"/>
            <a:t>5 (19%)</a:t>
          </a:r>
        </a:p>
      </dsp:txBody>
      <dsp:txXfrm>
        <a:off x="597192" y="2434017"/>
        <a:ext cx="3472916" cy="2083749"/>
      </dsp:txXfrm>
    </dsp:sp>
    <dsp:sp modelId="{2285DA54-B5CF-4A0C-A87D-AC743B2D4719}">
      <dsp:nvSpPr>
        <dsp:cNvPr id="0" name=""/>
        <dsp:cNvSpPr/>
      </dsp:nvSpPr>
      <dsp:spPr>
        <a:xfrm>
          <a:off x="4417400" y="2434017"/>
          <a:ext cx="3472916" cy="208374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  <a:sp3d extrusionH="28000" prstMaterial="matte"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kern="1200" dirty="0"/>
            <a:t>21-30 лет</a:t>
          </a:r>
        </a:p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kern="1200" smtClean="0"/>
            <a:t>4 </a:t>
          </a:r>
          <a:r>
            <a:rPr lang="ru-RU" sz="4200" kern="1200"/>
            <a:t>(</a:t>
          </a:r>
          <a:r>
            <a:rPr lang="ru-RU" sz="4200" kern="1200" smtClean="0"/>
            <a:t>14%)</a:t>
          </a:r>
          <a:endParaRPr lang="ru-RU" sz="4200" kern="1200" dirty="0"/>
        </a:p>
      </dsp:txBody>
      <dsp:txXfrm>
        <a:off x="4417400" y="2434017"/>
        <a:ext cx="3472916" cy="2083749"/>
      </dsp:txXfrm>
    </dsp:sp>
    <dsp:sp modelId="{95C0D47F-3AF0-4DA2-BE2D-E99678E246C7}">
      <dsp:nvSpPr>
        <dsp:cNvPr id="0" name=""/>
        <dsp:cNvSpPr/>
      </dsp:nvSpPr>
      <dsp:spPr>
        <a:xfrm>
          <a:off x="2507296" y="4865059"/>
          <a:ext cx="3472916" cy="208374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  <a:sp3d extrusionH="28000" prstMaterial="matte"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kern="1200" dirty="0"/>
            <a:t>Более 30 лет</a:t>
          </a:r>
        </a:p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kern="1200" dirty="0"/>
            <a:t>10 (37%)</a:t>
          </a:r>
        </a:p>
      </dsp:txBody>
      <dsp:txXfrm>
        <a:off x="2507296" y="4865059"/>
        <a:ext cx="3472916" cy="208374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12A4E9-15FD-4DF2-AE5D-97396A220483}">
      <dsp:nvSpPr>
        <dsp:cNvPr id="0" name=""/>
        <dsp:cNvSpPr/>
      </dsp:nvSpPr>
      <dsp:spPr>
        <a:xfrm>
          <a:off x="0" y="169333"/>
          <a:ext cx="8128000" cy="5079999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rgbClr r="0" g="0" b="0"/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82C727-1A8C-4D77-8B9F-A57914384A44}">
      <dsp:nvSpPr>
        <dsp:cNvPr id="0" name=""/>
        <dsp:cNvSpPr/>
      </dsp:nvSpPr>
      <dsp:spPr>
        <a:xfrm>
          <a:off x="1889760" y="2937933"/>
          <a:ext cx="284480" cy="2844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95E2397-8C63-4826-B7AD-408B2D7C4005}">
      <dsp:nvSpPr>
        <dsp:cNvPr id="0" name=""/>
        <dsp:cNvSpPr/>
      </dsp:nvSpPr>
      <dsp:spPr>
        <a:xfrm>
          <a:off x="2032000" y="3080173"/>
          <a:ext cx="2641600" cy="2169159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0740" tIns="0" rIns="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/>
            <a:t>Первая категория 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/>
            <a:t>19 (70%)</a:t>
          </a:r>
        </a:p>
      </dsp:txBody>
      <dsp:txXfrm>
        <a:off x="2032000" y="3080173"/>
        <a:ext cx="2641600" cy="2169159"/>
      </dsp:txXfrm>
    </dsp:sp>
    <dsp:sp modelId="{338DCBE0-3DA8-4D38-A35F-303160C8AF30}">
      <dsp:nvSpPr>
        <dsp:cNvPr id="0" name=""/>
        <dsp:cNvSpPr/>
      </dsp:nvSpPr>
      <dsp:spPr>
        <a:xfrm>
          <a:off x="4511040" y="1642533"/>
          <a:ext cx="487680" cy="4876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9069F6B-92BD-432E-9C26-536FC7877505}">
      <dsp:nvSpPr>
        <dsp:cNvPr id="0" name=""/>
        <dsp:cNvSpPr/>
      </dsp:nvSpPr>
      <dsp:spPr>
        <a:xfrm>
          <a:off x="4754880" y="1886373"/>
          <a:ext cx="2641600" cy="3362960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412" tIns="0" rIns="0" bIns="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/>
            <a:t>Высшая категория</a:t>
          </a:r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/>
            <a:t>3 (11%)</a:t>
          </a:r>
        </a:p>
      </dsp:txBody>
      <dsp:txXfrm>
        <a:off x="4754880" y="1886373"/>
        <a:ext cx="2641600" cy="33629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59976CAE-9717-4097-B257-CE41A373AD8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x-none"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1627FE01-F096-4124-8C1B-FCF27FC0FD2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x-none" sz="1200"/>
            </a:lvl1pPr>
          </a:lstStyle>
          <a:p>
            <a:pPr rtl="0"/>
            <a:fld id="{3016DF8E-665D-4CDB-B8A5-5E845407132E}" type="datetime1">
              <a:rPr lang="ru-RU" smtClean="0"/>
              <a:t>12.02.2025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045B3B6E-E5DE-45BE-A414-6968F49BAD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x-none"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60F22DEC-E814-4FE5-B466-A25007F9877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x-none" sz="1200"/>
            </a:lvl1pPr>
          </a:lstStyle>
          <a:p>
            <a:pPr rtl="0"/>
            <a:fld id="{B1814285-A169-4D66-A6F5-B6853E5C4A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23247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x-none"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x-none" sz="1200"/>
            </a:lvl1pPr>
          </a:lstStyle>
          <a:p>
            <a:fld id="{38C398A7-93AC-45AC-AECF-CC320A5BEA16}" type="datetime1">
              <a:rPr lang="ru-RU" smtClean="0"/>
              <a:pPr/>
              <a:t>12.02.2025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x-none"/>
            </a:defPPr>
          </a:lstStyle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x-none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x-none"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x-none" sz="1200"/>
            </a:lvl1pPr>
          </a:lstStyle>
          <a:p>
            <a:pPr rtl="0"/>
            <a:fld id="{C0609D5C-A258-4BDD-9347-160727CD7959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10855754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lang="x-none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x-none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x-none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x-none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x-none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x-none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x-none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x-none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x-none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x-none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x-none"/>
            </a:defPPr>
          </a:lstStyle>
          <a:p>
            <a:pPr rtl="0"/>
            <a:fld id="{C0609D5C-A258-4BDD-9347-160727CD795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509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x-none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x-none"/>
            </a:defPPr>
          </a:lstStyle>
          <a:p>
            <a:pPr rtl="0"/>
            <a:fld id="{C0609D5C-A258-4BDD-9347-160727CD7959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721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45DA738-98AC-BE48-A4FC-89D20C727F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4800" y="3149062"/>
            <a:ext cx="5791200" cy="1325563"/>
          </a:xfrm>
        </p:spPr>
        <p:txBody>
          <a:bodyPr rtlCol="0" anchor="b"/>
          <a:lstStyle>
            <a:lvl1pPr algn="l">
              <a:defRPr lang="x-none" sz="4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Изменить заголовок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="" xmlns:a16="http://schemas.microsoft.com/office/drawing/2014/main" id="{A37F6AFD-DBA7-5944-B8C8-9122FA89394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4580988"/>
            <a:ext cx="5791200" cy="925512"/>
          </a:xfrm>
        </p:spPr>
        <p:txBody>
          <a:bodyPr rtlCol="0"/>
          <a:lstStyle>
            <a:lvl1pPr>
              <a:buNone/>
              <a:defRPr lang="x-none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Изменить подзаголовок</a:t>
            </a:r>
          </a:p>
        </p:txBody>
      </p:sp>
      <p:sp>
        <p:nvSpPr>
          <p:cNvPr id="15" name="Рисунок 6">
            <a:extLst>
              <a:ext uri="{FF2B5EF4-FFF2-40B4-BE49-F238E27FC236}">
                <a16:creationId xmlns="" xmlns:a16="http://schemas.microsoft.com/office/drawing/2014/main" id="{58D7AD28-91C2-9048-8626-573CB05F6A8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56900" y="4570790"/>
            <a:ext cx="4034172" cy="2276856"/>
          </a:xfrm>
        </p:spPr>
        <p:txBody>
          <a:bodyPr rtlCol="0"/>
          <a:lstStyle>
            <a:lvl1pPr>
              <a:defRPr lang="x-none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2" name="Рисунок 6">
            <a:extLst>
              <a:ext uri="{FF2B5EF4-FFF2-40B4-BE49-F238E27FC236}">
                <a16:creationId xmlns="" xmlns:a16="http://schemas.microsoft.com/office/drawing/2014/main" id="{CC5F45C8-7226-5845-9311-4B8B220C1CF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157828" y="2283580"/>
            <a:ext cx="4034172" cy="2276856"/>
          </a:xfrm>
        </p:spPr>
        <p:txBody>
          <a:bodyPr rtlCol="0"/>
          <a:lstStyle>
            <a:lvl1pPr>
              <a:defRPr lang="x-none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4" name="Рисунок 6">
            <a:extLst>
              <a:ext uri="{FF2B5EF4-FFF2-40B4-BE49-F238E27FC236}">
                <a16:creationId xmlns="" xmlns:a16="http://schemas.microsoft.com/office/drawing/2014/main" id="{BAFCF363-85F0-CC47-91EB-71AC93A50CC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070603" y="268"/>
            <a:ext cx="4111583" cy="2276856"/>
          </a:xfrm>
          <a:ln>
            <a:noFill/>
          </a:ln>
        </p:spPr>
        <p:txBody>
          <a:bodyPr rtlCol="0"/>
          <a:lstStyle>
            <a:lvl1pPr>
              <a:defRPr lang="x-none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5" name="Рисунок 6">
            <a:extLst>
              <a:ext uri="{FF2B5EF4-FFF2-40B4-BE49-F238E27FC236}">
                <a16:creationId xmlns="" xmlns:a16="http://schemas.microsoft.com/office/drawing/2014/main" id="{566D4D9A-5632-1B49-ADF6-5DECA1B892F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0" y="0"/>
            <a:ext cx="4070604" cy="2276856"/>
          </a:xfrm>
          <a:ln>
            <a:noFill/>
          </a:ln>
        </p:spPr>
        <p:txBody>
          <a:bodyPr rtlCol="0"/>
          <a:lstStyle>
            <a:lvl1pPr>
              <a:defRPr lang="x-none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3" name="Рисунок 6">
            <a:extLst>
              <a:ext uri="{FF2B5EF4-FFF2-40B4-BE49-F238E27FC236}">
                <a16:creationId xmlns="" xmlns:a16="http://schemas.microsoft.com/office/drawing/2014/main" id="{2BB57774-1E3A-FD4C-8E5F-1C90050A3ED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157828" y="0"/>
            <a:ext cx="4034172" cy="2276856"/>
          </a:xfrm>
          <a:ln>
            <a:noFill/>
          </a:ln>
        </p:spPr>
        <p:txBody>
          <a:bodyPr rtlCol="0"/>
          <a:lstStyle>
            <a:lvl1pPr>
              <a:defRPr lang="x-none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1410430457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158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9D5D446-3339-5447-8429-4B796A71172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13660" y="1825625"/>
            <a:ext cx="5289698" cy="4351338"/>
          </a:xfrm>
        </p:spPr>
        <p:txBody>
          <a:bodyPr rtlCol="0"/>
          <a:lstStyle>
            <a:defPPr>
              <a:defRPr lang="x-none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Объект 2">
            <a:extLst>
              <a:ext uri="{FF2B5EF4-FFF2-40B4-BE49-F238E27FC236}">
                <a16:creationId xmlns="" xmlns:a16="http://schemas.microsoft.com/office/drawing/2014/main" id="{C8459092-3379-5D42-84C2-0B1B24AE442F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559402" y="1825625"/>
            <a:ext cx="5289698" cy="4351338"/>
          </a:xfrm>
        </p:spPr>
        <p:txBody>
          <a:bodyPr rtlCol="0"/>
          <a:lstStyle>
            <a:defPPr>
              <a:defRPr lang="x-none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08BA023B-0EF0-405D-BDB1-C7704B253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558" y="184150"/>
            <a:ext cx="10515600" cy="625475"/>
          </a:xfrm>
        </p:spPr>
        <p:txBody>
          <a:bodyPr rtlCol="0"/>
          <a:lstStyle>
            <a:defPPr>
              <a:defRPr lang="x-none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53927276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3">
            <a:extLst>
              <a:ext uri="{FF2B5EF4-FFF2-40B4-BE49-F238E27FC236}">
                <a16:creationId xmlns="" xmlns:a16="http://schemas.microsoft.com/office/drawing/2014/main" id="{BCE01225-95E6-4B72-9F07-3E7F3975459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 rtlCol="0" anchor="ctr"/>
          <a:lstStyle>
            <a:lvl1pPr marL="0" indent="0" algn="ctr">
              <a:buNone/>
              <a:defRPr lang="x-none"/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710E9646-EBCA-48CC-8839-779D1C4F9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219075"/>
          </a:xfrm>
        </p:spPr>
        <p:txBody>
          <a:bodyPr rtlCol="0">
            <a:normAutofit/>
          </a:bodyPr>
          <a:lstStyle>
            <a:lvl1pPr>
              <a:defRPr lang="x-none" sz="9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198436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webp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41000"/>
            <a:lum/>
          </a:blip>
          <a:srcRect/>
          <a:stretch>
            <a:fillRect l="-20000" t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19C30FF-263D-5D47-8F06-204E0953E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x-none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28714DB-8A21-CA44-A68F-63A9AF6EDF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x-none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235075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6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x-none" sz="4400" kern="1200">
          <a:solidFill>
            <a:schemeClr val="tx1"/>
          </a:solidFill>
          <a:latin typeface="+mj-lt"/>
          <a:ea typeface="+mj-ea"/>
          <a:cs typeface="Segoe UI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x-none" sz="2800" kern="120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x-none" sz="2400" kern="120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x-none" sz="2000" kern="120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x-none" sz="1800" kern="120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x-none" sz="1800" kern="120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x-none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192" userDrawn="1">
          <p15:clr>
            <a:srgbClr val="F26B43"/>
          </p15:clr>
        </p15:guide>
        <p15:guide id="2" pos="7464" userDrawn="1">
          <p15:clr>
            <a:srgbClr val="F26B43"/>
          </p15:clr>
        </p15:guide>
        <p15:guide id="3" orient="horz" pos="192" userDrawn="1">
          <p15:clr>
            <a:srgbClr val="F26B43"/>
          </p15:clr>
        </p15:guide>
        <p15:guide id="4" orient="horz" pos="4104" userDrawn="1">
          <p15:clr>
            <a:srgbClr val="F26B43"/>
          </p15:clr>
        </p15:guide>
        <p15:guide id="5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0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g"/><Relationship Id="rId11" Type="http://schemas.openxmlformats.org/officeDocument/2006/relationships/image" Target="../media/image2.wmf"/><Relationship Id="rId5" Type="http://schemas.openxmlformats.org/officeDocument/2006/relationships/image" Target="../media/image4.webp"/><Relationship Id="rId10" Type="http://schemas.openxmlformats.org/officeDocument/2006/relationships/oleObject" Target="../embeddings/oleObject1.bin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27.gif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0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png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jpg"/><Relationship Id="rId11" Type="http://schemas.openxmlformats.org/officeDocument/2006/relationships/image" Target="../media/image2.wmf"/><Relationship Id="rId5" Type="http://schemas.openxmlformats.org/officeDocument/2006/relationships/image" Target="../media/image4.webp"/><Relationship Id="rId15" Type="http://schemas.openxmlformats.org/officeDocument/2006/relationships/image" Target="../media/image29.gif"/><Relationship Id="rId10" Type="http://schemas.openxmlformats.org/officeDocument/2006/relationships/oleObject" Target="../embeddings/oleObject2.bin"/><Relationship Id="rId4" Type="http://schemas.openxmlformats.org/officeDocument/2006/relationships/image" Target="../media/image3.jpg"/><Relationship Id="rId9" Type="http://schemas.openxmlformats.org/officeDocument/2006/relationships/image" Target="../media/image8.png"/><Relationship Id="rId14" Type="http://schemas.openxmlformats.org/officeDocument/2006/relationships/image" Target="../media/image2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26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D5858C9-A2AF-6246-BFA1-0DEC0CE7D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444" y="2339167"/>
            <a:ext cx="7581095" cy="1325563"/>
          </a:xfrm>
          <a:ln>
            <a:noFill/>
          </a:ln>
        </p:spPr>
        <p:txBody>
          <a:bodyPr rtlCol="0">
            <a:noAutofit/>
          </a:bodyPr>
          <a:lstStyle>
            <a:defPPr>
              <a:defRPr lang="x-none"/>
            </a:defPPr>
          </a:lstStyle>
          <a:p>
            <a:pPr marR="182880">
              <a:spcBef>
                <a:spcPts val="1200"/>
              </a:spcBef>
            </a:pPr>
            <a:r>
              <a:rPr lang="ru-RU" sz="2800" b="1" dirty="0">
                <a:solidFill>
                  <a:srgbClr val="002060"/>
                </a:solidFill>
                <a:effectLst/>
                <a:latin typeface="Tahoma" panose="020B060403050404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РЕАЛИЗАЦИЯ ПРОФЕССИОНАЛЬНЫХ </a:t>
            </a:r>
            <a:br>
              <a:rPr lang="ru-RU" sz="2800" b="1" dirty="0">
                <a:solidFill>
                  <a:srgbClr val="002060"/>
                </a:solidFill>
                <a:effectLst/>
                <a:latin typeface="Tahoma" panose="020B060403050404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/>
                <a:latin typeface="Tahoma" panose="020B060403050404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ДЕФИЦИТОВ </a:t>
            </a:r>
            <a:r>
              <a:rPr lang="ru-RU" sz="2800" b="1" dirty="0">
                <a:solidFill>
                  <a:srgbClr val="002060"/>
                </a:solidFill>
                <a:effectLst/>
                <a:latin typeface="Tahoma" panose="020B060403050404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002060"/>
                </a:solidFill>
                <a:effectLst/>
                <a:latin typeface="Tahoma" panose="020B060403050404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effectLst/>
                <a:latin typeface="Tahoma" panose="020B060403050404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УЧИТЕЛЕЙ НАЧАЛЬНЫХ КЛАССОВ </a:t>
            </a:r>
            <a:br>
              <a:rPr lang="ru-RU" sz="2800" b="1" dirty="0">
                <a:solidFill>
                  <a:srgbClr val="002060"/>
                </a:solidFill>
                <a:effectLst/>
                <a:latin typeface="Tahoma" panose="020B060403050404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effectLst/>
                <a:latin typeface="Tahoma" panose="020B060403050404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ПРИ РАБОТЕ </a:t>
            </a:r>
            <a:br>
              <a:rPr lang="ru-RU" sz="2800" b="1" dirty="0">
                <a:solidFill>
                  <a:srgbClr val="002060"/>
                </a:solidFill>
                <a:effectLst/>
                <a:latin typeface="Tahoma" panose="020B060403050404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effectLst/>
                <a:latin typeface="Tahoma" panose="020B060403050404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С РАЗНЫМИ ГРУППАМИ УЧАЩИХСЯ.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34" name="Рисунок 33">
            <a:extLst>
              <a:ext uri="{FF2B5EF4-FFF2-40B4-BE49-F238E27FC236}">
                <a16:creationId xmlns="" xmlns:a16="http://schemas.microsoft.com/office/drawing/2014/main" id="{58C74C59-0CDC-8E76-4386-25D6B35EC81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5" r="9436" b="28386"/>
          <a:stretch/>
        </p:blipFill>
        <p:spPr>
          <a:xfrm>
            <a:off x="8834540" y="1725099"/>
            <a:ext cx="3329232" cy="1737724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="" xmlns:a16="http://schemas.microsoft.com/office/drawing/2014/main" id="{5F1EFD40-B6AD-AC11-EA2A-BA7E164999D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19079"/>
          <a:stretch/>
        </p:blipFill>
        <p:spPr>
          <a:xfrm>
            <a:off x="8862768" y="-12624"/>
            <a:ext cx="3329232" cy="1737723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="" xmlns:a16="http://schemas.microsoft.com/office/drawing/2014/main" id="{5651F1EA-7F49-209F-6E78-59A07828CF2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5141" t="34830" r="31740" b="18611"/>
          <a:stretch/>
        </p:blipFill>
        <p:spPr>
          <a:xfrm>
            <a:off x="8862768" y="3429000"/>
            <a:ext cx="3352830" cy="1737723"/>
          </a:xfrm>
          <a:prstGeom prst="rect">
            <a:avLst/>
          </a:prstGeom>
        </p:spPr>
      </p:pic>
      <p:sp>
        <p:nvSpPr>
          <p:cNvPr id="39" name="Прямоугольник 38">
            <a:extLst>
              <a:ext uri="{FF2B5EF4-FFF2-40B4-BE49-F238E27FC236}">
                <a16:creationId xmlns="" xmlns:a16="http://schemas.microsoft.com/office/drawing/2014/main" id="{65CD0549-C782-0E85-4CA8-DC153F3B6C40}"/>
              </a:ext>
            </a:extLst>
          </p:cNvPr>
          <p:cNvSpPr/>
          <p:nvPr/>
        </p:nvSpPr>
        <p:spPr>
          <a:xfrm>
            <a:off x="-374505" y="12047"/>
            <a:ext cx="794056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  СЕМИНАР ДЛЯ ПРЕДСЕДАТЕЛЕЙ МЕТОДИЧЕСКИХ ОБЪЕДИНЕНИЙ</a:t>
            </a:r>
            <a:endParaRPr lang="ru-RU" sz="2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2E193BE8-00C6-0726-03D4-393EF3B389F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978" r="11274"/>
          <a:stretch/>
        </p:blipFill>
        <p:spPr>
          <a:xfrm>
            <a:off x="1836295" y="5177104"/>
            <a:ext cx="2357122" cy="167183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363E9EFA-0E66-A32A-25C0-49DA16C054A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13003"/>
          <a:stretch/>
        </p:blipFill>
        <p:spPr>
          <a:xfrm>
            <a:off x="3711993" y="5159375"/>
            <a:ext cx="1959713" cy="1671834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DE52D5AF-C44C-E390-52E2-7879D4D2D6E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71706" y="5166723"/>
            <a:ext cx="1869209" cy="1703285"/>
          </a:xfrm>
          <a:prstGeom prst="rect">
            <a:avLst/>
          </a:prstGeom>
        </p:spPr>
      </p:pic>
      <p:graphicFrame>
        <p:nvGraphicFramePr>
          <p:cNvPr id="26" name="Объект 25">
            <a:extLst>
              <a:ext uri="{FF2B5EF4-FFF2-40B4-BE49-F238E27FC236}">
                <a16:creationId xmlns="" xmlns:a16="http://schemas.microsoft.com/office/drawing/2014/main" id="{66EAB41E-BD44-CAE1-0404-5FB2AA90FB16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36513" y="5159375"/>
          <a:ext cx="1844675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Bitmap Image" r:id="rId10" imgW="1845000" imgH="1714680" progId="Paint.Picture">
                  <p:embed/>
                </p:oleObj>
              </mc:Choice>
              <mc:Fallback>
                <p:oleObj name="Bitmap Image" r:id="rId10" imgW="1845000" imgH="1714680" progId="Paint.Picture">
                  <p:embed/>
                  <p:pic>
                    <p:nvPicPr>
                      <p:cNvPr id="26" name="Объект 25">
                        <a:extLst>
                          <a:ext uri="{FF2B5EF4-FFF2-40B4-BE49-F238E27FC236}">
                            <a16:creationId xmlns="" xmlns:a16="http://schemas.microsoft.com/office/drawing/2014/main" id="{66EAB41E-BD44-CAE1-0404-5FB2AA90FB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513" y="5159375"/>
                        <a:ext cx="1844675" cy="171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89D1BE6-727D-4523-8A46-6E2F2B0805C5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17096"/>
          <a:stretch/>
        </p:blipFill>
        <p:spPr>
          <a:xfrm flipH="1">
            <a:off x="7520171" y="5166723"/>
            <a:ext cx="2247389" cy="169123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33A178F-4CDC-FC07-C75E-C542B24A7E9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9767560" y="5159375"/>
            <a:ext cx="2424439" cy="1714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35039" y="4461647"/>
            <a:ext cx="4608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Заместитель директора по УВР Пятак Е.М.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834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AEA7F823-7572-0DF0-BD36-58E870007D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B1F4343-C021-617B-3EA1-F4BCAB1547BD}"/>
              </a:ext>
            </a:extLst>
          </p:cNvPr>
          <p:cNvSpPr/>
          <p:nvPr/>
        </p:nvSpPr>
        <p:spPr>
          <a:xfrm>
            <a:off x="1683003" y="24843"/>
            <a:ext cx="93652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Квалификационная категория</a:t>
            </a:r>
            <a:endParaRPr lang="ru-RU" sz="4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="" xmlns:a16="http://schemas.microsoft.com/office/drawing/2014/main" id="{9A6F0AF2-2EDA-AA1F-D816-141A0330C6A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0430874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FE617C28-216E-4F72-85CF-66BD64E140FF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08767" y="3987799"/>
            <a:ext cx="1990725" cy="265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323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Рисунок 33">
            <a:extLst>
              <a:ext uri="{FF2B5EF4-FFF2-40B4-BE49-F238E27FC236}">
                <a16:creationId xmlns="" xmlns:a16="http://schemas.microsoft.com/office/drawing/2014/main" id="{58C74C59-0CDC-8E76-4386-25D6B35EC81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5" r="9436" b="28386"/>
          <a:stretch/>
        </p:blipFill>
        <p:spPr>
          <a:xfrm>
            <a:off x="8834540" y="1725099"/>
            <a:ext cx="3329232" cy="1737724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="" xmlns:a16="http://schemas.microsoft.com/office/drawing/2014/main" id="{5F1EFD40-B6AD-AC11-EA2A-BA7E164999D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19079"/>
          <a:stretch/>
        </p:blipFill>
        <p:spPr>
          <a:xfrm>
            <a:off x="8862768" y="-12624"/>
            <a:ext cx="3329232" cy="1737723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="" xmlns:a16="http://schemas.microsoft.com/office/drawing/2014/main" id="{5651F1EA-7F49-209F-6E78-59A07828CF2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5141" t="34830" r="31740" b="18611"/>
          <a:stretch/>
        </p:blipFill>
        <p:spPr>
          <a:xfrm>
            <a:off x="8862768" y="3429000"/>
            <a:ext cx="3352830" cy="173772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2E193BE8-00C6-0726-03D4-393EF3B389F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978" r="11274"/>
          <a:stretch/>
        </p:blipFill>
        <p:spPr>
          <a:xfrm>
            <a:off x="1836295" y="5177104"/>
            <a:ext cx="2357122" cy="167183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363E9EFA-0E66-A32A-25C0-49DA16C054A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13003"/>
          <a:stretch/>
        </p:blipFill>
        <p:spPr>
          <a:xfrm>
            <a:off x="3711993" y="5159375"/>
            <a:ext cx="1959713" cy="1671834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DE52D5AF-C44C-E390-52E2-7879D4D2D6E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71706" y="5166723"/>
            <a:ext cx="1869209" cy="1703285"/>
          </a:xfrm>
          <a:prstGeom prst="rect">
            <a:avLst/>
          </a:prstGeom>
        </p:spPr>
      </p:pic>
      <p:graphicFrame>
        <p:nvGraphicFramePr>
          <p:cNvPr id="26" name="Объект 25">
            <a:extLst>
              <a:ext uri="{FF2B5EF4-FFF2-40B4-BE49-F238E27FC236}">
                <a16:creationId xmlns="" xmlns:a16="http://schemas.microsoft.com/office/drawing/2014/main" id="{66EAB41E-BD44-CAE1-0404-5FB2AA90FB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6890446"/>
              </p:ext>
            </p:extLst>
          </p:nvPr>
        </p:nvGraphicFramePr>
        <p:xfrm>
          <a:off x="36513" y="5159375"/>
          <a:ext cx="1844675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Bitmap Image" r:id="rId10" imgW="1845000" imgH="1714680" progId="Paint.Picture">
                  <p:embed/>
                </p:oleObj>
              </mc:Choice>
              <mc:Fallback>
                <p:oleObj name="Bitmap Image" r:id="rId10" imgW="1845000" imgH="1714680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513" y="5159375"/>
                        <a:ext cx="1844675" cy="171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89D1BE6-727D-4523-8A46-6E2F2B0805C5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17096"/>
          <a:stretch/>
        </p:blipFill>
        <p:spPr>
          <a:xfrm flipH="1">
            <a:off x="7520171" y="5166723"/>
            <a:ext cx="2247389" cy="169123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33A178F-4CDC-FC07-C75E-C542B24A7E9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9767560" y="5159375"/>
            <a:ext cx="2424439" cy="17145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CD0C9B51-F06D-467C-BEC3-1A58584333B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43589" y="680505"/>
            <a:ext cx="7460619" cy="34671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291D6C8D-23E7-4D8A-9BA2-93DCC425A80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514137" y="4373163"/>
            <a:ext cx="575310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22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51216A97-3E56-611E-9EBB-C87CC0604E21}"/>
              </a:ext>
            </a:extLst>
          </p:cNvPr>
          <p:cNvSpPr txBox="1"/>
          <p:nvPr/>
        </p:nvSpPr>
        <p:spPr>
          <a:xfrm>
            <a:off x="1306286" y="1793174"/>
            <a:ext cx="1157844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/>
              <a:t>— это качество его профессиональных действий, обеспечивающих адекватное и эффективное решение профессионально значимых задач. 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600C43D0-061C-1DB6-E949-63E9D670BB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257" y="282178"/>
            <a:ext cx="10064036" cy="159210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8E15AC92-5610-C296-FF26-C2EA42AB93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2941" y="3408981"/>
            <a:ext cx="8726118" cy="117225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1C59C3B2-29E4-317B-68B2-7FF1FA63DC7A}"/>
              </a:ext>
            </a:extLst>
          </p:cNvPr>
          <p:cNvSpPr txBox="1"/>
          <p:nvPr/>
        </p:nvSpPr>
        <p:spPr>
          <a:xfrm>
            <a:off x="736270" y="4582062"/>
            <a:ext cx="1157844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0" i="0" dirty="0">
                <a:solidFill>
                  <a:srgbClr val="333333"/>
                </a:solidFill>
                <a:effectLst/>
                <a:latin typeface="-apple-system"/>
              </a:rPr>
              <a:t>— это осознанные или неосознанные недостатки в профессиональной компетентности, которые препятствуют реализации профессиональных действий. 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9559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7EA5F84-EC17-05CC-ED00-3A199C56FD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="" xmlns:a16="http://schemas.microsoft.com/office/drawing/2014/main" id="{8300580C-CDA2-4124-56B4-8471C6E50A22}"/>
              </a:ext>
            </a:extLst>
          </p:cNvPr>
          <p:cNvGrpSpPr/>
          <p:nvPr/>
        </p:nvGrpSpPr>
        <p:grpSpPr>
          <a:xfrm>
            <a:off x="1473767" y="2692196"/>
            <a:ext cx="10043053" cy="1756273"/>
            <a:chOff x="2018562" y="1929884"/>
            <a:chExt cx="10043053" cy="1756273"/>
          </a:xfrm>
        </p:grpSpPr>
        <p:pic>
          <p:nvPicPr>
            <p:cNvPr id="5" name="Рисунок 4">
              <a:extLst>
                <a:ext uri="{FF2B5EF4-FFF2-40B4-BE49-F238E27FC236}">
                  <a16:creationId xmlns="" xmlns:a16="http://schemas.microsoft.com/office/drawing/2014/main" id="{C72CECAB-AFF4-5DE1-FED5-1DB93C42D1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78445" y="2013012"/>
              <a:ext cx="8383170" cy="1673145"/>
            </a:xfrm>
            <a:prstGeom prst="rect">
              <a:avLst/>
            </a:prstGeom>
          </p:spPr>
        </p:pic>
        <p:pic>
          <p:nvPicPr>
            <p:cNvPr id="9" name="Рисунок 8">
              <a:extLst>
                <a:ext uri="{FF2B5EF4-FFF2-40B4-BE49-F238E27FC236}">
                  <a16:creationId xmlns="" xmlns:a16="http://schemas.microsoft.com/office/drawing/2014/main" id="{7B052F7F-BDE4-7DDD-D562-4EDD76D276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r="57315"/>
            <a:stretch/>
          </p:blipFill>
          <p:spPr>
            <a:xfrm>
              <a:off x="2018562" y="1929884"/>
              <a:ext cx="1555911" cy="1673146"/>
            </a:xfrm>
            <a:prstGeom prst="rect">
              <a:avLst/>
            </a:prstGeom>
          </p:spPr>
        </p:pic>
      </p:grp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A647EA00-595A-10A3-2DF0-2A9F92652441}"/>
              </a:ext>
            </a:extLst>
          </p:cNvPr>
          <p:cNvGrpSpPr/>
          <p:nvPr/>
        </p:nvGrpSpPr>
        <p:grpSpPr>
          <a:xfrm>
            <a:off x="803746" y="258027"/>
            <a:ext cx="10084987" cy="1995007"/>
            <a:chOff x="494987" y="55136"/>
            <a:chExt cx="10084987" cy="1995007"/>
          </a:xfrm>
        </p:grpSpPr>
        <p:pic>
          <p:nvPicPr>
            <p:cNvPr id="3" name="Рисунок 2">
              <a:extLst>
                <a:ext uri="{FF2B5EF4-FFF2-40B4-BE49-F238E27FC236}">
                  <a16:creationId xmlns="" xmlns:a16="http://schemas.microsoft.com/office/drawing/2014/main" id="{725532F7-AB91-4E01-27A9-FD724BDD6C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63435" y="266030"/>
              <a:ext cx="8516539" cy="1486107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="" xmlns:a16="http://schemas.microsoft.com/office/drawing/2014/main" id="{B358878F-06D4-DA84-0213-6FB0474C9E5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4987" y="55136"/>
              <a:ext cx="1340042" cy="1995007"/>
            </a:xfrm>
            <a:prstGeom prst="rect">
              <a:avLst/>
            </a:prstGeom>
          </p:spPr>
        </p:pic>
      </p:grpSp>
      <p:grpSp>
        <p:nvGrpSpPr>
          <p:cNvPr id="2" name="Группа 1">
            <a:extLst>
              <a:ext uri="{FF2B5EF4-FFF2-40B4-BE49-F238E27FC236}">
                <a16:creationId xmlns="" xmlns:a16="http://schemas.microsoft.com/office/drawing/2014/main" id="{5EBA9679-143A-436C-A68A-9DD9E00CAAEA}"/>
              </a:ext>
            </a:extLst>
          </p:cNvPr>
          <p:cNvGrpSpPr/>
          <p:nvPr/>
        </p:nvGrpSpPr>
        <p:grpSpPr>
          <a:xfrm>
            <a:off x="2372194" y="4804504"/>
            <a:ext cx="9518055" cy="1951552"/>
            <a:chOff x="2372194" y="4804504"/>
            <a:chExt cx="9518055" cy="1951552"/>
          </a:xfrm>
        </p:grpSpPr>
        <p:pic>
          <p:nvPicPr>
            <p:cNvPr id="8" name="Рисунок 7">
              <a:extLst>
                <a:ext uri="{FF2B5EF4-FFF2-40B4-BE49-F238E27FC236}">
                  <a16:creationId xmlns="" xmlns:a16="http://schemas.microsoft.com/office/drawing/2014/main" id="{B401CAB6-386D-4541-B281-69A209D98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72194" y="4804504"/>
              <a:ext cx="2816091" cy="1951552"/>
            </a:xfrm>
            <a:prstGeom prst="rect">
              <a:avLst/>
            </a:prstGeom>
          </p:spPr>
        </p:pic>
        <p:pic>
          <p:nvPicPr>
            <p:cNvPr id="16" name="Рисунок 15">
              <a:extLst>
                <a:ext uri="{FF2B5EF4-FFF2-40B4-BE49-F238E27FC236}">
                  <a16:creationId xmlns="" xmlns:a16="http://schemas.microsoft.com/office/drawing/2014/main" id="{760BB1D7-5FE8-132B-2B17-AA5D03B9B21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307555" y="4959548"/>
              <a:ext cx="6582694" cy="10002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704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E9AD35D1-8379-4353-5DE1-49FF7D2979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60F5ED96-0F7A-C05C-0264-B0D50AF614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2600" y="110576"/>
            <a:ext cx="5401445" cy="176504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234707A9-CDA8-AC5F-31C5-7B8359BBE4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632" y="1838095"/>
            <a:ext cx="11317184" cy="1689995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606DA9DE-9F1E-EAA0-9323-C55AA6EEEB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3650" y="3528090"/>
            <a:ext cx="7124700" cy="1765044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92AB50AA-22A9-2E8C-3350-BFDE8D02DC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831" y="5293134"/>
            <a:ext cx="10738338" cy="1080310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A3D6FF8D-331C-2474-6558-22CF1C07956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-57418"/>
            <a:ext cx="2010056" cy="2057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C26C9260-EDB6-4A95-B296-1D18382278B5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96000" y="0"/>
            <a:ext cx="4884583" cy="6858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97468A1D-D52E-41BD-839B-13518105CC07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3287" y="93785"/>
            <a:ext cx="50321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8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1826850-2D2F-F0E7-6F2B-0284804556E3}"/>
              </a:ext>
            </a:extLst>
          </p:cNvPr>
          <p:cNvSpPr txBox="1"/>
          <p:nvPr/>
        </p:nvSpPr>
        <p:spPr>
          <a:xfrm>
            <a:off x="495404" y="1249849"/>
            <a:ext cx="112049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000" b="1" dirty="0"/>
              <a:t>Недостаточное понимание сходств и отличительных особенностей </a:t>
            </a:r>
          </a:p>
          <a:p>
            <a:r>
              <a:rPr lang="ru-RU" sz="2000" b="1" dirty="0"/>
              <a:t>в планируемых результатах, содержании, технологиях реализации </a:t>
            </a:r>
          </a:p>
          <a:p>
            <a:r>
              <a:rPr lang="ru-RU" sz="2000" b="1" dirty="0"/>
              <a:t>основных образовательных и адаптированных основных образовательных программ </a:t>
            </a:r>
          </a:p>
          <a:p>
            <a:r>
              <a:rPr lang="ru-RU" sz="2000" b="1" dirty="0"/>
              <a:t>начального общего образования.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8597A83-4FE5-6EEB-00A8-3E029E80FEAB}"/>
              </a:ext>
            </a:extLst>
          </p:cNvPr>
          <p:cNvSpPr txBox="1"/>
          <p:nvPr/>
        </p:nvSpPr>
        <p:spPr>
          <a:xfrm>
            <a:off x="495404" y="2568588"/>
            <a:ext cx="117536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ru-RU" sz="2000" b="1" dirty="0"/>
              <a:t>Недостаточная компетентность в методах адаптации системы оценки образовательных </a:t>
            </a:r>
          </a:p>
          <a:p>
            <a:r>
              <a:rPr lang="ru-RU" sz="2000" b="1" dirty="0"/>
              <a:t>д</a:t>
            </a:r>
            <a:r>
              <a:rPr lang="ru-RU" sz="2000" b="1" dirty="0" smtClean="0"/>
              <a:t>остижений </a:t>
            </a:r>
            <a:r>
              <a:rPr lang="ru-RU" sz="2000" b="1" dirty="0"/>
              <a:t>детей с ограниченными возможностями здоровья, как следствие, </a:t>
            </a:r>
          </a:p>
          <a:p>
            <a:r>
              <a:rPr lang="ru-RU" sz="2000" b="1" dirty="0"/>
              <a:t>завышение отметок.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A0C73A60-66C6-CEE1-45EB-20347A080DED}"/>
              </a:ext>
            </a:extLst>
          </p:cNvPr>
          <p:cNvSpPr txBox="1"/>
          <p:nvPr/>
        </p:nvSpPr>
        <p:spPr>
          <a:xfrm>
            <a:off x="501805" y="3887327"/>
            <a:ext cx="101256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 startAt="3"/>
            </a:pPr>
            <a:r>
              <a:rPr lang="ru-RU" b="1" dirty="0"/>
              <a:t>Недостаточное знание приемов индивидуализации образовательной деятельности </a:t>
            </a:r>
          </a:p>
          <a:p>
            <a:r>
              <a:rPr lang="ru-RU" b="1" dirty="0"/>
              <a:t>с обучающимися с ограниченными возможностями здоровья в соответствии </a:t>
            </a:r>
          </a:p>
          <a:p>
            <a:r>
              <a:rPr lang="ru-RU" b="1" dirty="0"/>
              <a:t>с их особыми образовательными потребностями и потенциальными возможностями.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3058CB1-E2F4-6BFD-253D-2F9336C01AA4}"/>
              </a:ext>
            </a:extLst>
          </p:cNvPr>
          <p:cNvSpPr txBox="1"/>
          <p:nvPr/>
        </p:nvSpPr>
        <p:spPr>
          <a:xfrm>
            <a:off x="495404" y="5159899"/>
            <a:ext cx="1077961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ru-RU" sz="2000" b="1" dirty="0"/>
              <a:t>Недостаточное понимание сути программы коррекционной работы и подходов </a:t>
            </a:r>
          </a:p>
          <a:p>
            <a:r>
              <a:rPr lang="ru-RU" sz="2000" b="1" dirty="0"/>
              <a:t>к ее реализации в урочной деятельности</a:t>
            </a:r>
            <a:r>
              <a:rPr lang="ru-RU" sz="2000" b="1" dirty="0" smtClean="0"/>
              <a:t>.</a:t>
            </a:r>
          </a:p>
          <a:p>
            <a:r>
              <a:rPr lang="ru-RU" sz="2000" b="1" dirty="0" smtClean="0"/>
              <a:t>5. Работа с родителями обучающихся с ограниченными возможностями здоровья.</a:t>
            </a:r>
            <a:endParaRPr lang="ru-RU" sz="2000" b="1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C50A275D-C66F-EFCF-F366-EF9432374FB0}"/>
              </a:ext>
            </a:extLst>
          </p:cNvPr>
          <p:cNvSpPr/>
          <p:nvPr/>
        </p:nvSpPr>
        <p:spPr>
          <a:xfrm>
            <a:off x="325898" y="0"/>
            <a:ext cx="10960373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12700">
                  <a:solidFill>
                    <a:schemeClr val="tx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По результатам диагностики АППО выявлены </a:t>
            </a:r>
          </a:p>
          <a:p>
            <a:pPr algn="ctr"/>
            <a:r>
              <a:rPr lang="ru-RU" sz="3200" b="1" cap="none" spc="0" dirty="0" smtClean="0">
                <a:ln w="12700">
                  <a:solidFill>
                    <a:schemeClr val="tx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профессиональные </a:t>
            </a:r>
            <a:r>
              <a:rPr lang="ru-RU" sz="3200" b="1" cap="none" spc="0" dirty="0">
                <a:ln w="12700">
                  <a:solidFill>
                    <a:schemeClr val="tx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дефициты </a:t>
            </a:r>
            <a:r>
              <a:rPr lang="ru-RU" sz="3200" b="1" cap="none" spc="0" dirty="0" smtClean="0">
                <a:ln w="12700">
                  <a:solidFill>
                    <a:schemeClr val="tx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педагогов(АООПНОО)</a:t>
            </a:r>
            <a:endParaRPr lang="ru-RU" sz="3200" b="1" cap="none" spc="0" dirty="0">
              <a:ln w="12700">
                <a:solidFill>
                  <a:schemeClr val="tx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3734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FB7DBEF-4661-F9BD-6294-DF5CEC897F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570E5708-CCD7-3CF2-D57B-119226333A9E}"/>
              </a:ext>
            </a:extLst>
          </p:cNvPr>
          <p:cNvSpPr/>
          <p:nvPr/>
        </p:nvSpPr>
        <p:spPr>
          <a:xfrm>
            <a:off x="1468425" y="0"/>
            <a:ext cx="8675324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2700">
                  <a:solidFill>
                    <a:schemeClr val="tx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П</a:t>
            </a:r>
            <a:r>
              <a:rPr lang="ru-RU" sz="3200" b="1" cap="none" spc="0" dirty="0">
                <a:ln w="12700">
                  <a:solidFill>
                    <a:schemeClr val="tx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рофессиональные дефициты педагогов </a:t>
            </a:r>
          </a:p>
          <a:p>
            <a:pPr algn="ctr"/>
            <a:r>
              <a:rPr lang="ru-RU" sz="3200" b="1" cap="none" spc="0" dirty="0">
                <a:ln w="12700">
                  <a:solidFill>
                    <a:schemeClr val="tx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начальной школы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3ECC0ED1-F3B0-50DC-B391-64E8700DFB6C}"/>
              </a:ext>
            </a:extLst>
          </p:cNvPr>
          <p:cNvSpPr txBox="1"/>
          <p:nvPr/>
        </p:nvSpPr>
        <p:spPr>
          <a:xfrm>
            <a:off x="345868" y="1341042"/>
            <a:ext cx="107782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/>
              <a:t>Понимание и применение в образовательном процессе нормативных правовых </a:t>
            </a:r>
          </a:p>
          <a:p>
            <a:r>
              <a:rPr lang="ru-RU" sz="2000" b="1" dirty="0"/>
              <a:t>д</a:t>
            </a:r>
            <a:r>
              <a:rPr lang="ru-RU" sz="2000" b="1" dirty="0" smtClean="0"/>
              <a:t>окументов </a:t>
            </a:r>
            <a:r>
              <a:rPr lang="ru-RU" sz="2000" b="1" dirty="0"/>
              <a:t>Федерального и регионального уровня.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2498F8A-A129-5C41-78FC-77ED83030711}"/>
              </a:ext>
            </a:extLst>
          </p:cNvPr>
          <p:cNvSpPr txBox="1"/>
          <p:nvPr/>
        </p:nvSpPr>
        <p:spPr>
          <a:xfrm>
            <a:off x="345868" y="2312752"/>
            <a:ext cx="108244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/>
              <a:t>Разработка и проектирование урока в соответствии с требованиями ФГОС НООО </a:t>
            </a:r>
          </a:p>
          <a:p>
            <a:r>
              <a:rPr lang="ru-RU" sz="2000" b="1" dirty="0"/>
              <a:t>(рабочей программы).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2FB29D4E-830D-76DA-2EB9-567FD856F413}"/>
              </a:ext>
            </a:extLst>
          </p:cNvPr>
          <p:cNvSpPr txBox="1"/>
          <p:nvPr/>
        </p:nvSpPr>
        <p:spPr>
          <a:xfrm>
            <a:off x="345868" y="3145311"/>
            <a:ext cx="68484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/>
              <a:t>ИКТ- компетентность учителя начальных классов </a:t>
            </a:r>
          </a:p>
          <a:p>
            <a:r>
              <a:rPr lang="ru-RU" sz="2000" b="1" dirty="0"/>
              <a:t>(электронное и дистанционное обучение).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DEAAF8D-E54B-219C-3487-7A785748E0BC}"/>
              </a:ext>
            </a:extLst>
          </p:cNvPr>
          <p:cNvSpPr txBox="1"/>
          <p:nvPr/>
        </p:nvSpPr>
        <p:spPr>
          <a:xfrm>
            <a:off x="345868" y="3824632"/>
            <a:ext cx="100456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/>
              <a:t>Особенности использования в образовательном процессе различных УМК </a:t>
            </a:r>
          </a:p>
          <a:p>
            <a:r>
              <a:rPr lang="ru-RU" sz="2000" b="1" dirty="0"/>
              <a:t>(линеек учебников).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6953B5A9-5334-F37B-FABF-97556161DEAA}"/>
              </a:ext>
            </a:extLst>
          </p:cNvPr>
          <p:cNvSpPr txBox="1"/>
          <p:nvPr/>
        </p:nvSpPr>
        <p:spPr>
          <a:xfrm>
            <a:off x="345868" y="4780605"/>
            <a:ext cx="78152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/>
              <a:t>Контрольно-оценочная деятельность в начальной школе</a:t>
            </a:r>
            <a:r>
              <a:rPr lang="ru-RU" sz="2000" dirty="0"/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0005AD98-778C-030D-C793-C89A664B4942}"/>
              </a:ext>
            </a:extLst>
          </p:cNvPr>
          <p:cNvSpPr txBox="1"/>
          <p:nvPr/>
        </p:nvSpPr>
        <p:spPr>
          <a:xfrm>
            <a:off x="335031" y="5309396"/>
            <a:ext cx="53830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/>
              <a:t>Работа с семьей младшего школьника.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757BC937-8F51-1905-6DF0-DB57208344C5}"/>
              </a:ext>
            </a:extLst>
          </p:cNvPr>
          <p:cNvSpPr txBox="1"/>
          <p:nvPr/>
        </p:nvSpPr>
        <p:spPr>
          <a:xfrm>
            <a:off x="345868" y="5853723"/>
            <a:ext cx="10744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/>
              <a:t>Особенности работы с разными группами учащихся, инклюзивное образование.</a:t>
            </a:r>
          </a:p>
        </p:txBody>
      </p:sp>
    </p:spTree>
    <p:extLst>
      <p:ext uri="{BB962C8B-B14F-4D97-AF65-F5344CB8AC3E}">
        <p14:creationId xmlns:p14="http://schemas.microsoft.com/office/powerpoint/2010/main" val="63235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="" xmlns:a16="http://schemas.microsoft.com/office/drawing/2014/main" id="{7E6FE34F-BB4B-6C7C-49D1-23BFEB29C5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6831543"/>
              </p:ext>
            </p:extLst>
          </p:nvPr>
        </p:nvGraphicFramePr>
        <p:xfrm>
          <a:off x="480646" y="719667"/>
          <a:ext cx="11230708" cy="1976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0" name="Группа 9">
            <a:extLst>
              <a:ext uri="{FF2B5EF4-FFF2-40B4-BE49-F238E27FC236}">
                <a16:creationId xmlns="" xmlns:a16="http://schemas.microsoft.com/office/drawing/2014/main" id="{4046625B-7313-A13B-0EE2-0A8364C41551}"/>
              </a:ext>
            </a:extLst>
          </p:cNvPr>
          <p:cNvGrpSpPr/>
          <p:nvPr/>
        </p:nvGrpSpPr>
        <p:grpSpPr>
          <a:xfrm>
            <a:off x="2137507" y="2736038"/>
            <a:ext cx="8128000" cy="3875778"/>
            <a:chOff x="2137507" y="2736038"/>
            <a:chExt cx="8128000" cy="3875778"/>
          </a:xfrm>
        </p:grpSpPr>
        <p:graphicFrame>
          <p:nvGraphicFramePr>
            <p:cNvPr id="7" name="Схема 6">
              <a:extLst>
                <a:ext uri="{FF2B5EF4-FFF2-40B4-BE49-F238E27FC236}">
                  <a16:creationId xmlns="" xmlns:a16="http://schemas.microsoft.com/office/drawing/2014/main" id="{9028E556-2CF6-7264-53D1-8A63A8339C9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23777831"/>
                </p:ext>
              </p:extLst>
            </p:nvPr>
          </p:nvGraphicFramePr>
          <p:xfrm>
            <a:off x="2137507" y="2736038"/>
            <a:ext cx="8128000" cy="387577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pic>
          <p:nvPicPr>
            <p:cNvPr id="9" name="Рисунок 8">
              <a:extLst>
                <a:ext uri="{FF2B5EF4-FFF2-40B4-BE49-F238E27FC236}">
                  <a16:creationId xmlns="" xmlns:a16="http://schemas.microsoft.com/office/drawing/2014/main" id="{77F08149-EAE3-C758-78B5-46D69E348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538045" y="3246453"/>
              <a:ext cx="7516448" cy="622161"/>
            </a:xfrm>
            <a:prstGeom prst="rect">
              <a:avLst/>
            </a:prstGeom>
          </p:spPr>
        </p:pic>
      </p:grp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9D64D14F-B722-1058-52D4-645F4AE20DB5}"/>
              </a:ext>
            </a:extLst>
          </p:cNvPr>
          <p:cNvSpPr/>
          <p:nvPr/>
        </p:nvSpPr>
        <p:spPr>
          <a:xfrm>
            <a:off x="1138489" y="-7164"/>
            <a:ext cx="991502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Количественный состав педагогов</a:t>
            </a:r>
          </a:p>
        </p:txBody>
      </p:sp>
    </p:spTree>
    <p:extLst>
      <p:ext uri="{BB962C8B-B14F-4D97-AF65-F5344CB8AC3E}">
        <p14:creationId xmlns:p14="http://schemas.microsoft.com/office/powerpoint/2010/main" val="354444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BDABCDEB-1F45-8FCF-C532-04F102C485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>
            <a:extLst>
              <a:ext uri="{FF2B5EF4-FFF2-40B4-BE49-F238E27FC236}">
                <a16:creationId xmlns="" xmlns:a16="http://schemas.microsoft.com/office/drawing/2014/main" id="{9A7D7107-5449-E479-46CA-8D6BE51460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61096356"/>
              </p:ext>
            </p:extLst>
          </p:nvPr>
        </p:nvGraphicFramePr>
        <p:xfrm>
          <a:off x="2379785" y="-457201"/>
          <a:ext cx="8487509" cy="69517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D3D7805E-304C-D590-ED08-185E1820E37F}"/>
              </a:ext>
            </a:extLst>
          </p:cNvPr>
          <p:cNvSpPr txBox="1"/>
          <p:nvPr/>
        </p:nvSpPr>
        <p:spPr>
          <a:xfrm>
            <a:off x="2215660" y="-126886"/>
            <a:ext cx="81358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5B9BD5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latin typeface="Segoe UI"/>
              </a:rPr>
              <a:t>Педагогический стаж</a:t>
            </a:r>
            <a:endParaRPr kumimoji="0" lang="ru-RU" sz="48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srgbClr val="5B9BD5"/>
              </a:solidFill>
              <a:effectLst>
                <a:outerShdw blurRad="12700" dist="38100" dir="2700000" algn="tl" rotWithShape="0">
                  <a:srgbClr val="5B9BD5">
                    <a:lumMod val="60000"/>
                    <a:lumOff val="40000"/>
                  </a:srgbClr>
                </a:outerShdw>
              </a:effectLst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8826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ams Backgrounds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_67283352_TF78664969_Win32" id="{502E7215-DC94-4728-97C7-7E2B64824E47}" vid="{5DAF0ACA-F2B3-4C8F-88C5-02F5F85CB45D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B9CED55E8F8543BEFD54205924B97E" ma:contentTypeVersion="15" ma:contentTypeDescription="Create a new document." ma:contentTypeScope="" ma:versionID="7934cfc98febfa177962bc8a36be076c">
  <xsd:schema xmlns:xsd="http://www.w3.org/2001/XMLSchema" xmlns:xs="http://www.w3.org/2001/XMLSchema" xmlns:p="http://schemas.microsoft.com/office/2006/metadata/properties" xmlns:ns2="4f0d45a2-344c-4fe0-9811-4277bf2c2e17" xmlns:ns3="bb13cd20-357b-48a5-aff4-3bb4b52aae3e" targetNamespace="http://schemas.microsoft.com/office/2006/metadata/properties" ma:root="true" ma:fieldsID="aa190bc864bcebc737c679dbb323a16d" ns2:_="" ns3:_="">
    <xsd:import namespace="4f0d45a2-344c-4fe0-9811-4277bf2c2e17"/>
    <xsd:import namespace="bb13cd20-357b-48a5-aff4-3bb4b52aae3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0d45a2-344c-4fe0-9811-4277bf2c2e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42cf434-6fa7-423d-b9b2-a30b23ae4b8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13cd20-357b-48a5-aff4-3bb4b52aae3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8435a69-c5f6-4b2d-823a-b7e1eae613dc}" ma:internalName="TaxCatchAll" ma:showField="CatchAllData" ma:web="bb13cd20-357b-48a5-aff4-3bb4b52aae3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b13cd20-357b-48a5-aff4-3bb4b52aae3e" xsi:nil="true"/>
    <MediaServiceKeyPoints xmlns="4f0d45a2-344c-4fe0-9811-4277bf2c2e17" xsi:nil="true"/>
    <lcf76f155ced4ddcb4097134ff3c332f xmlns="4f0d45a2-344c-4fe0-9811-4277bf2c2e1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7B6C498-E945-4A72-9D93-5B6C4072BC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0d45a2-344c-4fe0-9811-4277bf2c2e17"/>
    <ds:schemaRef ds:uri="bb13cd20-357b-48a5-aff4-3bb4b52aae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582EBF6-7311-432E-B688-6F74702F1AE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44728C-A0DC-40E0-AC2B-A2251C1BFD9C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  <ds:schemaRef ds:uri="bb13cd20-357b-48a5-aff4-3bb4b52aae3e"/>
    <ds:schemaRef ds:uri="4f0d45a2-344c-4fe0-9811-4277bf2c2e1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Виртуальный фон для Teams с фантастическими пейзажами</Template>
  <TotalTime>555</TotalTime>
  <Words>313</Words>
  <Application>Microsoft Office PowerPoint</Application>
  <PresentationFormat>Произвольный</PresentationFormat>
  <Paragraphs>65</Paragraphs>
  <Slides>11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Bitmap Image</vt:lpstr>
      <vt:lpstr>РЕАЛИЗАЦИЯ ПРОФЕССИОНАЛЬНЫХ  ДЕФИЦИТОВ  УЧИТЕЛЕЙ НАЧАЛЬНЫХ КЛАССОВ  ПРИ РАБОТЕ  С РАЗНЫМИ ГРУППАМИ УЧАЩИХСЯ.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РЕАЛИЗАЦИЯ ПРОФЕССИОНАЛЬНЫХ  ДЕФЕЦИТОВ  УЧИТЕЛЕЙ НАЧАЛЬНЫХ КЛАССОВ  ПРИ РАБОТЕ  С РАЗНЫМИ ГРУППАМИ УЧАЩИХСЯ.</dc:title>
  <dc:creator>user user</dc:creator>
  <cp:lastModifiedBy>User</cp:lastModifiedBy>
  <cp:revision>52</cp:revision>
  <dcterms:created xsi:type="dcterms:W3CDTF">2025-01-18T14:36:14Z</dcterms:created>
  <dcterms:modified xsi:type="dcterms:W3CDTF">2025-02-12T05:51:18Z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0x0101003AB9CED55E8F8543BEFD54205924B97E</vt:lpwstr>
  </property>
</Properties>
</file>